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60" r:id="rId3"/>
    <p:sldId id="258" r:id="rId4"/>
    <p:sldId id="257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5F5F5F"/>
    <a:srgbClr val="996633"/>
    <a:srgbClr val="0080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1862" autoAdjust="0"/>
  </p:normalViewPr>
  <p:slideViewPr>
    <p:cSldViewPr>
      <p:cViewPr varScale="1">
        <p:scale>
          <a:sx n="68" d="100"/>
          <a:sy n="68" d="100"/>
        </p:scale>
        <p:origin x="12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extLst>
              <a:ext uri="{FF2B5EF4-FFF2-40B4-BE49-F238E27FC236}">
                <a16:creationId xmlns:a16="http://schemas.microsoft.com/office/drawing/2014/main" id="{2E5200E4-34A3-437C-B56A-640968667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363" name="AutoShape 3">
            <a:extLst>
              <a:ext uri="{FF2B5EF4-FFF2-40B4-BE49-F238E27FC236}">
                <a16:creationId xmlns:a16="http://schemas.microsoft.com/office/drawing/2014/main" id="{FBCCDC31-B829-440D-84C5-48AF5D11391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364" name="AutoShape 4">
            <a:extLst>
              <a:ext uri="{FF2B5EF4-FFF2-40B4-BE49-F238E27FC236}">
                <a16:creationId xmlns:a16="http://schemas.microsoft.com/office/drawing/2014/main" id="{7B4A4C2C-D0A9-403C-B2EB-8324B6F2B844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C8847FA6-5C8D-4B09-B9AD-D775FB5305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s-ES" altLang="en-US" noProof="0"/>
              <a:t>Haga clic para cambiar el estilo de título	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47BFC8C5-612B-41EA-92A1-E7BD6D66AC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pPr lvl="0"/>
            <a:r>
              <a:rPr lang="es-ES" altLang="en-US" noProof="0"/>
              <a:t>Haga clic para modificar el estilo de subtítulo del patrón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0453CF4F-D36A-47B0-A6B1-9DF04C4E0E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137C10D1-4A53-4B4A-9631-A9E681BF0D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FE0DB105-789B-424C-9E64-640E5DED49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94312EF2-ACFF-40A8-B9D8-25C8F653C246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6FB43-7D25-4167-88C1-30344DD94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CB077-EE7A-4B76-B6A8-3B65A5328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4D333-97D6-4B24-BD07-C12CEFCAB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F2F85-179E-4C94-AAAA-1642E6E01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E2257-96E2-440D-88C2-FAC967141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CA763-1FB1-4125-BDFB-FC78793D027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227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7714C2-3C75-4C94-9A03-51EA1BEC8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57855-C6D7-47C0-A308-D5F48BA55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9AE26-4256-4CFF-BC83-4542FD4A5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A2691-4416-4CF0-810C-48363C759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E20AC-0A33-4F6F-AFC1-6A580507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CA34-18AC-4442-B16B-C61E74DEF1D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7273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9CFAA-164A-454A-A328-B7B027E9C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6EF0E-3834-480D-8015-54C53591D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A2A2B-05B0-49AD-A86D-07BB4FBAA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16371-E1C6-4879-A819-F0596053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415D0-7D52-4A41-94DA-538191F9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714C1-2C71-4276-9774-35EFBDF86C6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3715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A7DDF-92B2-44AF-AA56-74452381B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B9780-3178-45C9-809D-CECDE329F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FA259-5972-410F-91A5-A1C2A20D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4B903-28C5-4961-AD46-3FE28478B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7F316-9BCA-4026-9431-308E6BB1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9222A-AB7B-4596-AB49-6413958CDFE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3690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86B58-BDC1-42FA-8D52-835A314C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6C4FC-B532-4E0A-8BA4-63083510C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5605B-353A-4B7F-91A3-77DD21254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B9955-D8C6-4347-9A83-DA442E45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E11FD-2D46-4BE1-B504-DC8B4E27A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8A788-3ADB-4E01-8685-1888AE67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A8858-B4C5-40FD-8A7D-FE03E988052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129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F77AB-3851-4FAF-BDF9-48E7263B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62371-7163-4E0D-B4F9-727BCDAE5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D0CC9-D7DA-42E4-923B-646FDF66F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F1F7C5-3A55-4CC0-B66A-57ADFCA05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3AFE7-EBD4-497C-9D68-B31C45604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F5D77-3533-4C9B-84B6-5682D719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2C1AFF-8221-4529-9418-A24A268D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05E0FA-145F-4E6B-B476-DA8C61CCC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3F334-B923-4969-B619-66B43C1B9FD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274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2D36-229D-48B6-9131-3BEAEB0B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DBA731-FAB2-4B12-B016-2A6418639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285895-BDB0-43AB-AE92-E9CB54178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8CCFE9-9B1A-4F65-B538-422E7777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B38D3-97A5-4E61-B9A8-8A5134DD1204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8693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4AB46-05B5-4EB8-AAD9-8D0B233C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4E0C2-0BD6-4141-987D-7FA4731D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930E8-49C5-41DA-B570-27EF4C4B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E07AC-4AD0-41CD-8576-ECF951E7069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9001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0BB1-B6E9-4D07-B61E-14711D17E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5F0F3-C7A6-4991-A40A-79429AB2C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F6CCE-AACA-4F5B-9B45-0F1972F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62685-1071-4B9C-B201-82AB9B2D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54398-9482-4353-825A-F13AF66C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D4A40-FBEB-446A-9E97-102F30FB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F6C04-F9FF-477D-AA18-70B1E572B32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001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88127-B1F6-4C74-A19E-78B2436E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80D4C-180E-4272-9736-1818E4111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270FC-5D7E-4E82-93A0-67A2BC6F2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0E7C2-3869-412F-BB66-9850C3E3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86D1E-D9D5-47D3-8D1C-00DC6EE3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D415F9-B18F-40CB-8AFB-85B089AD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49D02-1AEF-4A8C-9E63-DDFEE41E984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3490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318F15F-1150-4C05-A768-74754D861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F874820-977B-4A0D-BAF1-0574E91B0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644438E-67B9-4ADB-9D04-E8F729DE46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8AD88FCE-266D-4691-BBB4-74336F543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F0D02E3C-C574-42D2-94EB-D9148DCCFD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BBC365D9-5B2F-4B0F-AE7C-70087352173A}" type="slidenum">
              <a:rPr lang="es-ES" altLang="en-US"/>
              <a:pPr/>
              <a:t>‹#›</a:t>
            </a:fld>
            <a:endParaRPr lang="es-ES" altLang="en-US"/>
          </a:p>
        </p:txBody>
      </p:sp>
      <p:grpSp>
        <p:nvGrpSpPr>
          <p:cNvPr id="14343" name="Group 7">
            <a:extLst>
              <a:ext uri="{FF2B5EF4-FFF2-40B4-BE49-F238E27FC236}">
                <a16:creationId xmlns:a16="http://schemas.microsoft.com/office/drawing/2014/main" id="{448393E6-BAFF-4587-BC1D-D53E7276281D}"/>
              </a:ext>
            </a:extLst>
          </p:cNvPr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4344" name="AutoShape 8">
              <a:extLst>
                <a:ext uri="{FF2B5EF4-FFF2-40B4-BE49-F238E27FC236}">
                  <a16:creationId xmlns:a16="http://schemas.microsoft.com/office/drawing/2014/main" id="{E3FC4FDF-3C59-4079-B6D1-7DF3D5C08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345" name="Line 9">
              <a:extLst>
                <a:ext uri="{FF2B5EF4-FFF2-40B4-BE49-F238E27FC236}">
                  <a16:creationId xmlns:a16="http://schemas.microsoft.com/office/drawing/2014/main" id="{446F35CE-DF2D-4976-84EB-EB79A0536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http://www.forodefotos.com/attachments/series-de-dibujos/8652d1246272258-capitan-cavernicola-fotos-gratis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http://www.forodefotos.com/attachments/series-de-dibujos/8652d1246272258-capitan-cavernicola-fotos-gratis.jpg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forodefotos.com/attachments/series-de-dibujos/8652d1246272258-capitan-cavernicola-fotos-gratis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http://www.forodefotos.com/attachments/series-de-dibujos/8652d1246272258-capitan-cavernicola-fotos-gratis.jp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7ECA629-2F17-4A1A-9981-4019BA3CD2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altLang="en-US" i="0"/>
              <a:t>Unidad didáctica: ¿Qué será, será, será?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9552BFF-37C2-4726-95D6-657435CDC1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3644900"/>
            <a:ext cx="6192838" cy="1600200"/>
          </a:xfrm>
        </p:spPr>
        <p:txBody>
          <a:bodyPr/>
          <a:lstStyle/>
          <a:p>
            <a:pPr algn="l"/>
            <a:r>
              <a:rPr lang="es-ES" altLang="en-US" b="1"/>
              <a:t>Actividad de inicio</a:t>
            </a:r>
            <a:r>
              <a:rPr lang="es-ES" altLang="en-US"/>
              <a:t>: </a:t>
            </a:r>
            <a:r>
              <a:rPr lang="es-ES" altLang="en-US" i="1"/>
              <a:t>Buscando en el baúl de los recuerdos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>
            <a:extLst>
              <a:ext uri="{FF2B5EF4-FFF2-40B4-BE49-F238E27FC236}">
                <a16:creationId xmlns:a16="http://schemas.microsoft.com/office/drawing/2014/main" id="{EAA52787-566A-4B2C-8424-768BB8A50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8" r="3893"/>
          <a:stretch>
            <a:fillRect/>
          </a:stretch>
        </p:blipFill>
        <p:spPr bwMode="auto">
          <a:xfrm>
            <a:off x="250825" y="1773238"/>
            <a:ext cx="2290763" cy="263683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Movil">
            <a:extLst>
              <a:ext uri="{FF2B5EF4-FFF2-40B4-BE49-F238E27FC236}">
                <a16:creationId xmlns:a16="http://schemas.microsoft.com/office/drawing/2014/main" id="{B3F7FA82-1ED5-4D9C-9EC4-6BF40EF88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80" r="24945"/>
          <a:stretch>
            <a:fillRect/>
          </a:stretch>
        </p:blipFill>
        <p:spPr bwMode="auto">
          <a:xfrm rot="547746">
            <a:off x="6877050" y="1196975"/>
            <a:ext cx="1776413" cy="309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>
            <a:extLst>
              <a:ext uri="{FF2B5EF4-FFF2-40B4-BE49-F238E27FC236}">
                <a16:creationId xmlns:a16="http://schemas.microsoft.com/office/drawing/2014/main" id="{4070300C-8F0B-4461-87E7-658A41DCC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92600"/>
            <a:ext cx="2143125" cy="2143125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>
            <a:extLst>
              <a:ext uri="{FF2B5EF4-FFF2-40B4-BE49-F238E27FC236}">
                <a16:creationId xmlns:a16="http://schemas.microsoft.com/office/drawing/2014/main" id="{A65BC870-CC43-41B7-87E9-A19E1A1B3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149725"/>
            <a:ext cx="2438400" cy="2438400"/>
          </a:xfrm>
          <a:prstGeom prst="rect">
            <a:avLst/>
          </a:prstGeom>
          <a:noFill/>
          <a:ln w="9525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>
            <a:extLst>
              <a:ext uri="{FF2B5EF4-FFF2-40B4-BE49-F238E27FC236}">
                <a16:creationId xmlns:a16="http://schemas.microsoft.com/office/drawing/2014/main" id="{901FCA6F-8F4E-4A39-AE48-6E5C880D5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7" t="6534" r="13834" b="8530"/>
          <a:stretch>
            <a:fillRect/>
          </a:stretch>
        </p:blipFill>
        <p:spPr bwMode="auto">
          <a:xfrm>
            <a:off x="2051050" y="188913"/>
            <a:ext cx="104775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AutoShape 13">
            <a:extLst>
              <a:ext uri="{FF2B5EF4-FFF2-40B4-BE49-F238E27FC236}">
                <a16:creationId xmlns:a16="http://schemas.microsoft.com/office/drawing/2014/main" id="{0783C370-BF95-4A44-A8DD-6179F3D1D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60350"/>
            <a:ext cx="2808288" cy="1152525"/>
          </a:xfrm>
          <a:prstGeom prst="wedgeRoundRectCallout">
            <a:avLst>
              <a:gd name="adj1" fmla="val -62153"/>
              <a:gd name="adj2" fmla="val 3154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s-ES" altLang="en-US" sz="2000" b="1">
                <a:solidFill>
                  <a:srgbClr val="008000"/>
                </a:solidFill>
                <a:latin typeface="Tahoma" panose="020B0604030504040204" pitchFamily="34" charset="0"/>
              </a:rPr>
              <a:t>¿Cómo nos comunicábamos antes?</a:t>
            </a:r>
          </a:p>
        </p:txBody>
      </p:sp>
      <p:sp>
        <p:nvSpPr>
          <p:cNvPr id="7182" name="AutoShape 14">
            <a:extLst>
              <a:ext uri="{FF2B5EF4-FFF2-40B4-BE49-F238E27FC236}">
                <a16:creationId xmlns:a16="http://schemas.microsoft.com/office/drawing/2014/main" id="{9C0BF720-914B-4672-A09C-FD3A2913A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2492375"/>
            <a:ext cx="2447925" cy="12969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n-US" sz="2000" b="1">
                <a:solidFill>
                  <a:schemeClr val="bg1"/>
                </a:solidFill>
                <a:latin typeface="Tahoma" panose="020B0604030504040204" pitchFamily="34" charset="0"/>
              </a:rPr>
              <a:t>Y, ¿ahora?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>
            <a:extLst>
              <a:ext uri="{FF2B5EF4-FFF2-40B4-BE49-F238E27FC236}">
                <a16:creationId xmlns:a16="http://schemas.microsoft.com/office/drawing/2014/main" id="{B3441917-73B1-4B6B-B759-2329343FD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65625"/>
            <a:ext cx="3384550" cy="2232025"/>
          </a:xfrm>
          <a:prstGeom prst="rect">
            <a:avLst/>
          </a:prstGeom>
          <a:noFill/>
          <a:ln w="9525">
            <a:solidFill>
              <a:srgbClr val="FF99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544BEBA5-2799-44DB-9943-0560692BF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1989138"/>
            <a:ext cx="2125662" cy="3989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1" name="AutoShape 11">
            <a:extLst>
              <a:ext uri="{FF2B5EF4-FFF2-40B4-BE49-F238E27FC236}">
                <a16:creationId xmlns:a16="http://schemas.microsoft.com/office/drawing/2014/main" id="{64FD581C-6592-42E2-AF38-819F9FD13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333375"/>
            <a:ext cx="2808288" cy="1008063"/>
          </a:xfrm>
          <a:prstGeom prst="wedgeRoundRectCallout">
            <a:avLst>
              <a:gd name="adj1" fmla="val -69505"/>
              <a:gd name="adj2" fmla="val 3031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" altLang="en-US" sz="2000" b="1">
                <a:solidFill>
                  <a:srgbClr val="008000"/>
                </a:solidFill>
                <a:latin typeface="Tahoma" panose="020B0604030504040204" pitchFamily="34" charset="0"/>
              </a:rPr>
              <a:t>¿Cuál era el papel de la mujer?</a:t>
            </a:r>
          </a:p>
        </p:txBody>
      </p:sp>
      <p:pic>
        <p:nvPicPr>
          <p:cNvPr id="5132" name="Picture 12">
            <a:extLst>
              <a:ext uri="{FF2B5EF4-FFF2-40B4-BE49-F238E27FC236}">
                <a16:creationId xmlns:a16="http://schemas.microsoft.com/office/drawing/2014/main" id="{4E40A04A-F5C8-477C-AE12-1CA1F9662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7" t="6534" r="13834" b="8530"/>
          <a:stretch>
            <a:fillRect/>
          </a:stretch>
        </p:blipFill>
        <p:spPr bwMode="auto">
          <a:xfrm>
            <a:off x="2411413" y="260350"/>
            <a:ext cx="10477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AutoShape 13">
            <a:extLst>
              <a:ext uri="{FF2B5EF4-FFF2-40B4-BE49-F238E27FC236}">
                <a16:creationId xmlns:a16="http://schemas.microsoft.com/office/drawing/2014/main" id="{160EB224-61FC-4D02-B114-20C81C108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924175"/>
            <a:ext cx="2447925" cy="12969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n-US" sz="2000" b="1">
                <a:solidFill>
                  <a:schemeClr val="bg1"/>
                </a:solidFill>
                <a:latin typeface="Tahoma" panose="020B0604030504040204" pitchFamily="34" charset="0"/>
              </a:rPr>
              <a:t>Y, ¿ahora?</a:t>
            </a:r>
          </a:p>
        </p:txBody>
      </p:sp>
      <p:pic>
        <p:nvPicPr>
          <p:cNvPr id="5135" name="Picture 15">
            <a:extLst>
              <a:ext uri="{FF2B5EF4-FFF2-40B4-BE49-F238E27FC236}">
                <a16:creationId xmlns:a16="http://schemas.microsoft.com/office/drawing/2014/main" id="{C34BA327-6A23-48B1-B274-C0A80E8AE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92300"/>
            <a:ext cx="3048000" cy="249555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AutoShape 12">
            <a:extLst>
              <a:ext uri="{FF2B5EF4-FFF2-40B4-BE49-F238E27FC236}">
                <a16:creationId xmlns:a16="http://schemas.microsoft.com/office/drawing/2014/main" id="{434DBE16-390F-4C52-B790-5FB2F63B5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33375"/>
            <a:ext cx="2808287" cy="1152525"/>
          </a:xfrm>
          <a:prstGeom prst="wedgeRoundRectCallout">
            <a:avLst>
              <a:gd name="adj1" fmla="val -62153"/>
              <a:gd name="adj2" fmla="val 3154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" altLang="en-US" sz="2000" b="1">
                <a:solidFill>
                  <a:srgbClr val="008000"/>
                </a:solidFill>
                <a:latin typeface="Tahoma" panose="020B0604030504040204" pitchFamily="34" charset="0"/>
              </a:rPr>
              <a:t>¿Cómo era la familia tradicional?</a:t>
            </a:r>
          </a:p>
        </p:txBody>
      </p:sp>
      <p:pic>
        <p:nvPicPr>
          <p:cNvPr id="4109" name="Picture 13">
            <a:extLst>
              <a:ext uri="{FF2B5EF4-FFF2-40B4-BE49-F238E27FC236}">
                <a16:creationId xmlns:a16="http://schemas.microsoft.com/office/drawing/2014/main" id="{9CD20194-5007-4238-A451-15CE6811F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7" t="6534" r="13834" b="8530"/>
          <a:stretch>
            <a:fillRect/>
          </a:stretch>
        </p:blipFill>
        <p:spPr bwMode="auto">
          <a:xfrm>
            <a:off x="2411413" y="260350"/>
            <a:ext cx="10477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4">
            <a:extLst>
              <a:ext uri="{FF2B5EF4-FFF2-40B4-BE49-F238E27FC236}">
                <a16:creationId xmlns:a16="http://schemas.microsoft.com/office/drawing/2014/main" id="{298E4098-02EE-494D-9478-4B9ACD4E4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916113"/>
            <a:ext cx="3194050" cy="3340100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>
            <a:extLst>
              <a:ext uri="{FF2B5EF4-FFF2-40B4-BE49-F238E27FC236}">
                <a16:creationId xmlns:a16="http://schemas.microsoft.com/office/drawing/2014/main" id="{2787625F-9666-4A36-BB30-2E76F62F3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133600"/>
            <a:ext cx="3887787" cy="2755900"/>
          </a:xfrm>
          <a:prstGeom prst="rect">
            <a:avLst/>
          </a:prstGeom>
          <a:noFill/>
          <a:ln w="9525">
            <a:solidFill>
              <a:srgbClr val="9966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AutoShape 16">
            <a:extLst>
              <a:ext uri="{FF2B5EF4-FFF2-40B4-BE49-F238E27FC236}">
                <a16:creationId xmlns:a16="http://schemas.microsoft.com/office/drawing/2014/main" id="{AF431660-07EC-47D7-98E8-8A6DDFD73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157788"/>
            <a:ext cx="2447925" cy="129698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n-US" sz="2000" b="1">
                <a:solidFill>
                  <a:schemeClr val="bg1"/>
                </a:solidFill>
                <a:latin typeface="Tahoma" panose="020B0604030504040204" pitchFamily="34" charset="0"/>
              </a:rPr>
              <a:t>Y, ¿ahora?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>
            <a:extLst>
              <a:ext uri="{FF2B5EF4-FFF2-40B4-BE49-F238E27FC236}">
                <a16:creationId xmlns:a16="http://schemas.microsoft.com/office/drawing/2014/main" id="{9D10521B-B402-4AF4-838D-69932D66E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8" r="4283" b="16882"/>
          <a:stretch>
            <a:fillRect/>
          </a:stretch>
        </p:blipFill>
        <p:spPr bwMode="auto">
          <a:xfrm>
            <a:off x="323850" y="1914525"/>
            <a:ext cx="3238500" cy="221615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AutoShape 6">
            <a:extLst>
              <a:ext uri="{FF2B5EF4-FFF2-40B4-BE49-F238E27FC236}">
                <a16:creationId xmlns:a16="http://schemas.microsoft.com/office/drawing/2014/main" id="{C6B1D496-4F91-4E5E-9516-7A3C5F1EE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0350"/>
            <a:ext cx="2808287" cy="1152525"/>
          </a:xfrm>
          <a:prstGeom prst="wedgeRoundRectCallout">
            <a:avLst>
              <a:gd name="adj1" fmla="val -62153"/>
              <a:gd name="adj2" fmla="val 3788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" altLang="en-US" sz="2000" b="1">
                <a:solidFill>
                  <a:srgbClr val="008000"/>
                </a:solidFill>
                <a:latin typeface="Tahoma" panose="020B0604030504040204" pitchFamily="34" charset="0"/>
              </a:rPr>
              <a:t>¿Cómo viajábamos antiguamente?</a:t>
            </a:r>
          </a:p>
        </p:txBody>
      </p:sp>
      <p:pic>
        <p:nvPicPr>
          <p:cNvPr id="8199" name="Picture 7">
            <a:extLst>
              <a:ext uri="{FF2B5EF4-FFF2-40B4-BE49-F238E27FC236}">
                <a16:creationId xmlns:a16="http://schemas.microsoft.com/office/drawing/2014/main" id="{E95CB902-F246-46D5-9D91-48ADE910B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7" t="6534" r="13834" b="8530"/>
          <a:stretch>
            <a:fillRect/>
          </a:stretch>
        </p:blipFill>
        <p:spPr bwMode="auto">
          <a:xfrm>
            <a:off x="2484438" y="260350"/>
            <a:ext cx="10477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>
            <a:extLst>
              <a:ext uri="{FF2B5EF4-FFF2-40B4-BE49-F238E27FC236}">
                <a16:creationId xmlns:a16="http://schemas.microsoft.com/office/drawing/2014/main" id="{6A122DE8-A827-4E07-A836-6B897861F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932238"/>
            <a:ext cx="2773362" cy="2773362"/>
          </a:xfrm>
          <a:prstGeom prst="rect">
            <a:avLst/>
          </a:prstGeom>
          <a:noFill/>
          <a:ln w="9525">
            <a:solidFill>
              <a:srgbClr val="5F5F5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2" name="AutoShape 10">
            <a:extLst>
              <a:ext uri="{FF2B5EF4-FFF2-40B4-BE49-F238E27FC236}">
                <a16:creationId xmlns:a16="http://schemas.microsoft.com/office/drawing/2014/main" id="{E741835F-3396-44F7-83AF-70EFEEB0E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357563"/>
            <a:ext cx="2447925" cy="129698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n-US" sz="2000" b="1">
                <a:solidFill>
                  <a:schemeClr val="bg1"/>
                </a:solidFill>
                <a:latin typeface="Tahoma" panose="020B0604030504040204" pitchFamily="34" charset="0"/>
              </a:rPr>
              <a:t>Y, ¿ahora?</a:t>
            </a:r>
          </a:p>
        </p:txBody>
      </p:sp>
      <p:pic>
        <p:nvPicPr>
          <p:cNvPr id="8204" name="Picture 12">
            <a:extLst>
              <a:ext uri="{FF2B5EF4-FFF2-40B4-BE49-F238E27FC236}">
                <a16:creationId xmlns:a16="http://schemas.microsoft.com/office/drawing/2014/main" id="{1800B30D-7096-46CC-9F22-FCC1DE4A8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700213"/>
            <a:ext cx="2124075" cy="1481137"/>
          </a:xfrm>
          <a:prstGeom prst="rect">
            <a:avLst/>
          </a:prstGeom>
          <a:noFill/>
          <a:ln w="9525">
            <a:solidFill>
              <a:srgbClr val="5F5F5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>
            <a:extLst>
              <a:ext uri="{FF2B5EF4-FFF2-40B4-BE49-F238E27FC236}">
                <a16:creationId xmlns:a16="http://schemas.microsoft.com/office/drawing/2014/main" id="{6780BCB5-DAB8-453A-A0D4-12075074A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429000"/>
            <a:ext cx="2479675" cy="1822450"/>
          </a:xfrm>
          <a:prstGeom prst="rect">
            <a:avLst/>
          </a:prstGeom>
          <a:noFill/>
          <a:ln w="9525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8" name="Picture 16">
            <a:extLst>
              <a:ext uri="{FF2B5EF4-FFF2-40B4-BE49-F238E27FC236}">
                <a16:creationId xmlns:a16="http://schemas.microsoft.com/office/drawing/2014/main" id="{5E7F7AF6-B1E0-4514-A432-322C1BC77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084763"/>
            <a:ext cx="2087562" cy="155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7A9FD0EE-91AD-4F70-A4B2-EA587CDFA7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Y ¿en el futuro?</a:t>
            </a:r>
          </a:p>
        </p:txBody>
      </p:sp>
      <p:pic>
        <p:nvPicPr>
          <p:cNvPr id="16390" name="Picture 6">
            <a:extLst>
              <a:ext uri="{FF2B5EF4-FFF2-40B4-BE49-F238E27FC236}">
                <a16:creationId xmlns:a16="http://schemas.microsoft.com/office/drawing/2014/main" id="{473801BF-5E63-4C37-A508-22AC04F93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205038"/>
            <a:ext cx="4321175" cy="372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theme/theme1.xml><?xml version="1.0" encoding="utf-8"?>
<a:theme xmlns:a="http://schemas.openxmlformats.org/drawingml/2006/main" name="Estudio">
  <a:themeElements>
    <a:clrScheme name="E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E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390</TotalTime>
  <Words>75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Times New Roman</vt:lpstr>
      <vt:lpstr>Wingdings</vt:lpstr>
      <vt:lpstr>Tahoma</vt:lpstr>
      <vt:lpstr>Estudio</vt:lpstr>
      <vt:lpstr>Unidad didáctica: ¿Qué será, será, será?</vt:lpstr>
      <vt:lpstr>PowerPoint Presentation</vt:lpstr>
      <vt:lpstr>PowerPoint Presentation</vt:lpstr>
      <vt:lpstr>PowerPoint Presentation</vt:lpstr>
      <vt:lpstr>PowerPoint Presentation</vt:lpstr>
      <vt:lpstr>Y ¿en el futuro?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Buscando en el baúl de los recuerdos</dc:title>
  <dc:creator>sara</dc:creator>
  <cp:lastModifiedBy> </cp:lastModifiedBy>
  <cp:revision>8</cp:revision>
  <dcterms:created xsi:type="dcterms:W3CDTF">2011-08-17T16:20:29Z</dcterms:created>
  <dcterms:modified xsi:type="dcterms:W3CDTF">2020-10-20T02:56:42Z</dcterms:modified>
</cp:coreProperties>
</file>