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7" r:id="rId1"/>
  </p:sldMasterIdLst>
  <p:notesMasterIdLst>
    <p:notesMasterId r:id="rId45"/>
  </p:notesMasterIdLst>
  <p:sldIdLst>
    <p:sldId id="257" r:id="rId2"/>
    <p:sldId id="275" r:id="rId3"/>
    <p:sldId id="278" r:id="rId4"/>
    <p:sldId id="276" r:id="rId5"/>
    <p:sldId id="279" r:id="rId6"/>
    <p:sldId id="277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288" r:id="rId27"/>
    <p:sldId id="265" r:id="rId28"/>
    <p:sldId id="344" r:id="rId29"/>
    <p:sldId id="269" r:id="rId30"/>
    <p:sldId id="345" r:id="rId31"/>
    <p:sldId id="332" r:id="rId32"/>
    <p:sldId id="301" r:id="rId33"/>
    <p:sldId id="333" r:id="rId34"/>
    <p:sldId id="337" r:id="rId35"/>
    <p:sldId id="339" r:id="rId36"/>
    <p:sldId id="334" r:id="rId37"/>
    <p:sldId id="335" r:id="rId38"/>
    <p:sldId id="338" r:id="rId39"/>
    <p:sldId id="340" r:id="rId40"/>
    <p:sldId id="341" r:id="rId41"/>
    <p:sldId id="342" r:id="rId42"/>
    <p:sldId id="343" r:id="rId43"/>
    <p:sldId id="346" r:id="rId4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113"/>
    <a:srgbClr val="CC66FF"/>
    <a:srgbClr val="0B870E"/>
    <a:srgbClr val="FF9900"/>
    <a:srgbClr val="0000CC"/>
    <a:srgbClr val="FF0066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4607" autoAdjust="0"/>
  </p:normalViewPr>
  <p:slideViewPr>
    <p:cSldViewPr>
      <p:cViewPr varScale="1">
        <p:scale>
          <a:sx n="74" d="100"/>
          <a:sy n="74" d="100"/>
        </p:scale>
        <p:origin x="10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782BE366-62AF-4B1E-9F87-D50B972443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95BB1599-33F5-4058-8AC2-C6984596BF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9D2EDE-56D5-4001-B0D0-9DE65AB3137D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D057C0F1-784C-4682-985C-483E7C9E3E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DC8DE917-35EA-492A-B66F-678DD556B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915DC7E2-4A5A-4943-94D6-6AE678EACA2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605AC65A-3929-4A09-9E03-4063D97A50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BD0D149-BEA8-4190-92A3-6EB36FC6568C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>
            <a:extLst>
              <a:ext uri="{FF2B5EF4-FFF2-40B4-BE49-F238E27FC236}">
                <a16:creationId xmlns:a16="http://schemas.microsoft.com/office/drawing/2014/main" id="{ABEE03D7-115E-4FBD-99AE-79D9989288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2 Marcador de notas">
            <a:extLst>
              <a:ext uri="{FF2B5EF4-FFF2-40B4-BE49-F238E27FC236}">
                <a16:creationId xmlns:a16="http://schemas.microsoft.com/office/drawing/2014/main" id="{66116CE3-E0A6-4D8C-B052-7B97EFF20A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ES" altLang="en-US"/>
              <a:t>Sonsacar irregulares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4B4745BD-D69D-4661-92C8-6844379BB5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A7B159-D8C0-4589-A02B-EF0B7A93ECA6}" type="slidenum">
              <a:rPr lang="es-ES" altLang="en-US">
                <a:latin typeface="Calibri" panose="020F0502020204030204" pitchFamily="34" charset="0"/>
              </a:rPr>
              <a:pPr eaLnBrk="1" hangingPunct="1"/>
              <a:t>26</a:t>
            </a:fld>
            <a:endParaRPr lang="es-E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>
            <a:extLst>
              <a:ext uri="{FF2B5EF4-FFF2-40B4-BE49-F238E27FC236}">
                <a16:creationId xmlns:a16="http://schemas.microsoft.com/office/drawing/2014/main" id="{6A90EA04-F883-4072-9C0D-126441F482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2 Marcador de notas">
            <a:extLst>
              <a:ext uri="{FF2B5EF4-FFF2-40B4-BE49-F238E27FC236}">
                <a16:creationId xmlns:a16="http://schemas.microsoft.com/office/drawing/2014/main" id="{3FCC41D4-21E5-485E-8526-973B2B2898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ES" altLang="en-US"/>
              <a:t>Se muestran las tablas unos segundos como resumen antes de pasar a la práctica (se pueden dar después en fotocopia) 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06593E02-95B8-455E-B9E9-D321AB879F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2DCDE6-2B42-4408-B537-04C16A1784C8}" type="slidenum">
              <a:rPr lang="es-ES" altLang="en-US">
                <a:latin typeface="Calibri" panose="020F0502020204030204" pitchFamily="34" charset="0"/>
              </a:rPr>
              <a:pPr eaLnBrk="1" hangingPunct="1"/>
              <a:t>27</a:t>
            </a:fld>
            <a:endParaRPr lang="es-E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>
            <a:extLst>
              <a:ext uri="{FF2B5EF4-FFF2-40B4-BE49-F238E27FC236}">
                <a16:creationId xmlns:a16="http://schemas.microsoft.com/office/drawing/2014/main" id="{90B063C6-3015-4B75-B2BD-CF1E206EBB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2 Marcador de notas">
            <a:extLst>
              <a:ext uri="{FF2B5EF4-FFF2-40B4-BE49-F238E27FC236}">
                <a16:creationId xmlns:a16="http://schemas.microsoft.com/office/drawing/2014/main" id="{C30F735B-1EA4-4B81-A8F8-BB501C1252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ES" altLang="en-US"/>
              <a:t>Se muestran las tablas unos segundos como resumen antes de pasar a la práctica (se pueden dar después en fotocopia) 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3AEE21C5-F7B4-41F3-B5AE-4156696FD8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A2758A-20B0-4680-8872-CBA4AE236A24}" type="slidenum">
              <a:rPr lang="es-ES" altLang="en-US">
                <a:latin typeface="Calibri" panose="020F0502020204030204" pitchFamily="34" charset="0"/>
              </a:rPr>
              <a:pPr eaLnBrk="1" hangingPunct="1"/>
              <a:t>43</a:t>
            </a:fld>
            <a:endParaRPr lang="es-E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>
            <a:extLst>
              <a:ext uri="{FF2B5EF4-FFF2-40B4-BE49-F238E27FC236}">
                <a16:creationId xmlns:a16="http://schemas.microsoft.com/office/drawing/2014/main" id="{95F8525F-0264-4199-BBB9-7666138521B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20 Rectángulo">
            <a:extLst>
              <a:ext uri="{FF2B5EF4-FFF2-40B4-BE49-F238E27FC236}">
                <a16:creationId xmlns:a16="http://schemas.microsoft.com/office/drawing/2014/main" id="{E8052E09-D992-4010-A960-4B36A3247FD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21 Rectángulo">
            <a:extLst>
              <a:ext uri="{FF2B5EF4-FFF2-40B4-BE49-F238E27FC236}">
                <a16:creationId xmlns:a16="http://schemas.microsoft.com/office/drawing/2014/main" id="{B0232EBE-D30C-48D3-B223-BAD2503179E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23 Rectángulo">
            <a:extLst>
              <a:ext uri="{FF2B5EF4-FFF2-40B4-BE49-F238E27FC236}">
                <a16:creationId xmlns:a16="http://schemas.microsoft.com/office/drawing/2014/main" id="{6C193534-5097-4819-8C3C-DE050ACFC1C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24 Rectángulo">
            <a:extLst>
              <a:ext uri="{FF2B5EF4-FFF2-40B4-BE49-F238E27FC236}">
                <a16:creationId xmlns:a16="http://schemas.microsoft.com/office/drawing/2014/main" id="{DE1D0820-9153-41AA-BFB1-680CE1C04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25 Conector recto">
            <a:extLst>
              <a:ext uri="{FF2B5EF4-FFF2-40B4-BE49-F238E27FC236}">
                <a16:creationId xmlns:a16="http://schemas.microsoft.com/office/drawing/2014/main" id="{962C6791-F5F0-4CA8-AE04-3B3B4CFB6B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26 Rectángulo">
            <a:extLst>
              <a:ext uri="{FF2B5EF4-FFF2-40B4-BE49-F238E27FC236}">
                <a16:creationId xmlns:a16="http://schemas.microsoft.com/office/drawing/2014/main" id="{21901114-B7C8-4A1A-954F-158919B0E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3" name="27 Elipse">
            <a:extLst>
              <a:ext uri="{FF2B5EF4-FFF2-40B4-BE49-F238E27FC236}">
                <a16:creationId xmlns:a16="http://schemas.microsoft.com/office/drawing/2014/main" id="{39A06D75-96C8-40DF-812B-B0635D10A053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28 Elipse">
            <a:extLst>
              <a:ext uri="{FF2B5EF4-FFF2-40B4-BE49-F238E27FC236}">
                <a16:creationId xmlns:a16="http://schemas.microsoft.com/office/drawing/2014/main" id="{622538A6-52F8-4009-9F59-3C8E378A6B00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5" name="27 Marcador de fecha">
            <a:extLst>
              <a:ext uri="{FF2B5EF4-FFF2-40B4-BE49-F238E27FC236}">
                <a16:creationId xmlns:a16="http://schemas.microsoft.com/office/drawing/2014/main" id="{185AE096-B995-4D03-A815-D0D2D055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05BC7-FEAA-482B-93CF-B8320D000585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16" name="16 Marcador de pie de página">
            <a:extLst>
              <a:ext uri="{FF2B5EF4-FFF2-40B4-BE49-F238E27FC236}">
                <a16:creationId xmlns:a16="http://schemas.microsoft.com/office/drawing/2014/main" id="{D266AB20-2DB9-4992-8791-14ECC131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28 Marcador de número de diapositiva">
            <a:extLst>
              <a:ext uri="{FF2B5EF4-FFF2-40B4-BE49-F238E27FC236}">
                <a16:creationId xmlns:a16="http://schemas.microsoft.com/office/drawing/2014/main" id="{F516DE85-6009-4E11-8F76-B166F8A7A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4768272-D66B-4E31-9781-FD8025052EF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46021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70B0A761-9B6C-4579-A045-C4DAAF5E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DE0C3-D24B-42C8-A79F-006ADF7AD04B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C4DBF950-67B2-42E1-8167-42C2F1A2D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C404A9F6-679B-4CC6-A9D4-8EDBBBE36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544DC-87F8-4CBB-BF46-15C0636EC504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99391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>
            <a:extLst>
              <a:ext uri="{FF2B5EF4-FFF2-40B4-BE49-F238E27FC236}">
                <a16:creationId xmlns:a16="http://schemas.microsoft.com/office/drawing/2014/main" id="{800350A9-61D7-493C-9828-E40DDCA581D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20 Rectángulo">
            <a:extLst>
              <a:ext uri="{FF2B5EF4-FFF2-40B4-BE49-F238E27FC236}">
                <a16:creationId xmlns:a16="http://schemas.microsoft.com/office/drawing/2014/main" id="{74E5A435-0AA7-430A-90FF-05104EC3AD0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21 Rectángulo">
            <a:extLst>
              <a:ext uri="{FF2B5EF4-FFF2-40B4-BE49-F238E27FC236}">
                <a16:creationId xmlns:a16="http://schemas.microsoft.com/office/drawing/2014/main" id="{113D8626-755A-4756-9065-10C6CE0F8F3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23 Rectángulo">
            <a:extLst>
              <a:ext uri="{FF2B5EF4-FFF2-40B4-BE49-F238E27FC236}">
                <a16:creationId xmlns:a16="http://schemas.microsoft.com/office/drawing/2014/main" id="{DFB55376-E041-4D5C-826F-CAFB379E08E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24 Rectángulo">
            <a:extLst>
              <a:ext uri="{FF2B5EF4-FFF2-40B4-BE49-F238E27FC236}">
                <a16:creationId xmlns:a16="http://schemas.microsoft.com/office/drawing/2014/main" id="{D23E653B-B556-4E57-B604-CB6CE23E0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25 Rectángulo">
            <a:extLst>
              <a:ext uri="{FF2B5EF4-FFF2-40B4-BE49-F238E27FC236}">
                <a16:creationId xmlns:a16="http://schemas.microsoft.com/office/drawing/2014/main" id="{7682388A-CF5C-4516-8446-C2A53A3E1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" name="26 Conector recto">
            <a:extLst>
              <a:ext uri="{FF2B5EF4-FFF2-40B4-BE49-F238E27FC236}">
                <a16:creationId xmlns:a16="http://schemas.microsoft.com/office/drawing/2014/main" id="{D497B1DA-289A-4F01-A795-932ECC7FABCB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27 Elipse">
            <a:extLst>
              <a:ext uri="{FF2B5EF4-FFF2-40B4-BE49-F238E27FC236}">
                <a16:creationId xmlns:a16="http://schemas.microsoft.com/office/drawing/2014/main" id="{0F53BF02-EEE6-4DB6-9AAA-C89EA41BA8F4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28 Elipse">
            <a:extLst>
              <a:ext uri="{FF2B5EF4-FFF2-40B4-BE49-F238E27FC236}">
                <a16:creationId xmlns:a16="http://schemas.microsoft.com/office/drawing/2014/main" id="{E68B8436-1DB1-46B5-85CC-3100CE819BE6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5 Marcador de número de diapositiva">
            <a:extLst>
              <a:ext uri="{FF2B5EF4-FFF2-40B4-BE49-F238E27FC236}">
                <a16:creationId xmlns:a16="http://schemas.microsoft.com/office/drawing/2014/main" id="{002C3D10-513F-44E4-93F1-99433AC0D2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A49CFA2-9954-4025-9767-CA0C6522B2A1}" type="slidenum">
              <a:rPr lang="es-ES" altLang="en-US"/>
              <a:pPr/>
              <a:t>‹#›</a:t>
            </a:fld>
            <a:endParaRPr lang="es-ES" altLang="en-US"/>
          </a:p>
        </p:txBody>
      </p:sp>
      <p:sp>
        <p:nvSpPr>
          <p:cNvPr id="14" name="3 Marcador de fecha">
            <a:extLst>
              <a:ext uri="{FF2B5EF4-FFF2-40B4-BE49-F238E27FC236}">
                <a16:creationId xmlns:a16="http://schemas.microsoft.com/office/drawing/2014/main" id="{B107EB08-DB89-4E54-BEC4-8337A153E2B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0374A-6168-4628-AE4A-9A87DD58EC8A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15" name="4 Marcador de pie de página">
            <a:extLst>
              <a:ext uri="{FF2B5EF4-FFF2-40B4-BE49-F238E27FC236}">
                <a16:creationId xmlns:a16="http://schemas.microsoft.com/office/drawing/2014/main" id="{EE0537EA-F74F-4C90-AA1B-9306B63B9AB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037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98C0C54A-D820-4A92-A59B-45059403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BF1BA-A296-4748-9D7E-EB5E0CB53D85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E2FE6D3-B940-4A8C-80DB-F4E755645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078BCEE-8086-466D-A287-2C8C10E95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C6A05FE-E968-4EE5-A3AE-19F6DE15D6A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69284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>
            <a:extLst>
              <a:ext uri="{FF2B5EF4-FFF2-40B4-BE49-F238E27FC236}">
                <a16:creationId xmlns:a16="http://schemas.microsoft.com/office/drawing/2014/main" id="{51EA3BA8-293B-4F84-8F69-38372A165B8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20 Rectángulo">
            <a:extLst>
              <a:ext uri="{FF2B5EF4-FFF2-40B4-BE49-F238E27FC236}">
                <a16:creationId xmlns:a16="http://schemas.microsoft.com/office/drawing/2014/main" id="{06DBA23B-1ADE-4602-B27B-5F34858AF6F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21 Rectángulo">
            <a:extLst>
              <a:ext uri="{FF2B5EF4-FFF2-40B4-BE49-F238E27FC236}">
                <a16:creationId xmlns:a16="http://schemas.microsoft.com/office/drawing/2014/main" id="{3E48FBE1-0F95-4969-B435-790FC76E464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23 Rectángulo">
            <a:extLst>
              <a:ext uri="{FF2B5EF4-FFF2-40B4-BE49-F238E27FC236}">
                <a16:creationId xmlns:a16="http://schemas.microsoft.com/office/drawing/2014/main" id="{67405861-6D42-49B8-BF92-410D580CE40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24 Rectángulo">
            <a:extLst>
              <a:ext uri="{FF2B5EF4-FFF2-40B4-BE49-F238E27FC236}">
                <a16:creationId xmlns:a16="http://schemas.microsoft.com/office/drawing/2014/main" id="{B09E9150-D3BF-4D9B-A803-44C511E7ABA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25 Rectángulo">
            <a:extLst>
              <a:ext uri="{FF2B5EF4-FFF2-40B4-BE49-F238E27FC236}">
                <a16:creationId xmlns:a16="http://schemas.microsoft.com/office/drawing/2014/main" id="{55B41481-C296-47C1-91A3-7B6CF017E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26 Rectángulo">
            <a:extLst>
              <a:ext uri="{FF2B5EF4-FFF2-40B4-BE49-F238E27FC236}">
                <a16:creationId xmlns:a16="http://schemas.microsoft.com/office/drawing/2014/main" id="{C7A1CC60-1BDD-4B6F-BA53-A3D64B59A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27 Rectángulo">
            <a:extLst>
              <a:ext uri="{FF2B5EF4-FFF2-40B4-BE49-F238E27FC236}">
                <a16:creationId xmlns:a16="http://schemas.microsoft.com/office/drawing/2014/main" id="{E6BFE690-2E72-4733-B7CF-71F107F5B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2" name="28 Conector recto">
            <a:extLst>
              <a:ext uri="{FF2B5EF4-FFF2-40B4-BE49-F238E27FC236}">
                <a16:creationId xmlns:a16="http://schemas.microsoft.com/office/drawing/2014/main" id="{685D71FB-9230-4020-8202-BE26C29C6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29 Elipse">
            <a:extLst>
              <a:ext uri="{FF2B5EF4-FFF2-40B4-BE49-F238E27FC236}">
                <a16:creationId xmlns:a16="http://schemas.microsoft.com/office/drawing/2014/main" id="{D161E945-F43E-4449-8FF3-DECA4AA1D3EA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30 Elipse">
            <a:extLst>
              <a:ext uri="{FF2B5EF4-FFF2-40B4-BE49-F238E27FC236}">
                <a16:creationId xmlns:a16="http://schemas.microsoft.com/office/drawing/2014/main" id="{18B4C0F5-FE34-4504-9911-22FA957ED2BD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5" name="4 Marcador de pie de página">
            <a:extLst>
              <a:ext uri="{FF2B5EF4-FFF2-40B4-BE49-F238E27FC236}">
                <a16:creationId xmlns:a16="http://schemas.microsoft.com/office/drawing/2014/main" id="{E7685460-C286-455C-BFCD-DB9125CB6A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3 Marcador de fecha">
            <a:extLst>
              <a:ext uri="{FF2B5EF4-FFF2-40B4-BE49-F238E27FC236}">
                <a16:creationId xmlns:a16="http://schemas.microsoft.com/office/drawing/2014/main" id="{31B9E7AF-D070-4FE4-876D-D3CD3574A84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D81F1-CD71-4CC5-9B58-58E6CF3BC12E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17" name="5 Marcador de número de diapositiva">
            <a:extLst>
              <a:ext uri="{FF2B5EF4-FFF2-40B4-BE49-F238E27FC236}">
                <a16:creationId xmlns:a16="http://schemas.microsoft.com/office/drawing/2014/main" id="{99C427AE-5596-4963-B4D0-86A2A2B79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B06B120-8401-47B7-95B7-5AC83CCBED8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08697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Conector recto">
            <a:extLst>
              <a:ext uri="{FF2B5EF4-FFF2-40B4-BE49-F238E27FC236}">
                <a16:creationId xmlns:a16="http://schemas.microsoft.com/office/drawing/2014/main" id="{B267016D-6480-4D1E-94AF-E01DFF1103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4 Marcador de fecha">
            <a:extLst>
              <a:ext uri="{FF2B5EF4-FFF2-40B4-BE49-F238E27FC236}">
                <a16:creationId xmlns:a16="http://schemas.microsoft.com/office/drawing/2014/main" id="{226A6F0C-FFFE-4144-BF33-D7B89516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ED6CB-02DA-4229-8BDE-C8F72009B022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7" name="5 Marcador de pie de página">
            <a:extLst>
              <a:ext uri="{FF2B5EF4-FFF2-40B4-BE49-F238E27FC236}">
                <a16:creationId xmlns:a16="http://schemas.microsoft.com/office/drawing/2014/main" id="{1F7C4BE1-0A75-437D-9EFD-CEE48F1D7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6 Marcador de número de diapositiva">
            <a:extLst>
              <a:ext uri="{FF2B5EF4-FFF2-40B4-BE49-F238E27FC236}">
                <a16:creationId xmlns:a16="http://schemas.microsoft.com/office/drawing/2014/main" id="{40BF25B8-49FD-4115-B632-9BDD936F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BB931-5C22-4EE1-A7F1-79081A17DA0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62570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9 Conector recto">
            <a:extLst>
              <a:ext uri="{FF2B5EF4-FFF2-40B4-BE49-F238E27FC236}">
                <a16:creationId xmlns:a16="http://schemas.microsoft.com/office/drawing/2014/main" id="{4249F8B3-A2FE-4506-9ABB-AF2BCB1EB7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20 Rectángulo">
            <a:extLst>
              <a:ext uri="{FF2B5EF4-FFF2-40B4-BE49-F238E27FC236}">
                <a16:creationId xmlns:a16="http://schemas.microsoft.com/office/drawing/2014/main" id="{90A61665-0ED7-4671-8CCA-88C00E5F9F7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21 Rectángulo">
            <a:extLst>
              <a:ext uri="{FF2B5EF4-FFF2-40B4-BE49-F238E27FC236}">
                <a16:creationId xmlns:a16="http://schemas.microsoft.com/office/drawing/2014/main" id="{2D6F578A-3D12-47D2-8610-B12FEB31BF0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23 Rectángulo">
            <a:extLst>
              <a:ext uri="{FF2B5EF4-FFF2-40B4-BE49-F238E27FC236}">
                <a16:creationId xmlns:a16="http://schemas.microsoft.com/office/drawing/2014/main" id="{878FE4DD-3ABE-4848-BE1C-1A449D02C05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24 Rectángulo">
            <a:extLst>
              <a:ext uri="{FF2B5EF4-FFF2-40B4-BE49-F238E27FC236}">
                <a16:creationId xmlns:a16="http://schemas.microsoft.com/office/drawing/2014/main" id="{3137F97C-999C-44FB-99EC-65EA37AFF2A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25 Rectángulo">
            <a:extLst>
              <a:ext uri="{FF2B5EF4-FFF2-40B4-BE49-F238E27FC236}">
                <a16:creationId xmlns:a16="http://schemas.microsoft.com/office/drawing/2014/main" id="{E726CD05-BD78-417F-B5B3-1CED70E9E3B2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26 Rectángulo">
            <a:extLst>
              <a:ext uri="{FF2B5EF4-FFF2-40B4-BE49-F238E27FC236}">
                <a16:creationId xmlns:a16="http://schemas.microsoft.com/office/drawing/2014/main" id="{B0196900-3C1C-4EC9-8848-DBEDB1FA8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27 Conector recto">
            <a:extLst>
              <a:ext uri="{FF2B5EF4-FFF2-40B4-BE49-F238E27FC236}">
                <a16:creationId xmlns:a16="http://schemas.microsoft.com/office/drawing/2014/main" id="{65E22C9E-7D30-41E1-83BD-F2D3721EE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5" name="28 Rectángulo">
            <a:extLst>
              <a:ext uri="{FF2B5EF4-FFF2-40B4-BE49-F238E27FC236}">
                <a16:creationId xmlns:a16="http://schemas.microsoft.com/office/drawing/2014/main" id="{372868A2-8691-4DA8-9A39-0CCF8B674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6" name="29 Elipse">
            <a:extLst>
              <a:ext uri="{FF2B5EF4-FFF2-40B4-BE49-F238E27FC236}">
                <a16:creationId xmlns:a16="http://schemas.microsoft.com/office/drawing/2014/main" id="{1DBC2BFA-6E04-4245-924D-5B8690900A6E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30 Elipse">
            <a:extLst>
              <a:ext uri="{FF2B5EF4-FFF2-40B4-BE49-F238E27FC236}">
                <a16:creationId xmlns:a16="http://schemas.microsoft.com/office/drawing/2014/main" id="{B4E16743-6D20-4A2F-967E-7B19EBEF9EA3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8" name="6 Marcador de fecha">
            <a:extLst>
              <a:ext uri="{FF2B5EF4-FFF2-40B4-BE49-F238E27FC236}">
                <a16:creationId xmlns:a16="http://schemas.microsoft.com/office/drawing/2014/main" id="{5DB39E5B-1684-4CD5-8D2B-4EF030C71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C7C41-7324-487B-B7C0-7AF7BAA8ACA3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19" name="7 Marcador de pie de página">
            <a:extLst>
              <a:ext uri="{FF2B5EF4-FFF2-40B4-BE49-F238E27FC236}">
                <a16:creationId xmlns:a16="http://schemas.microsoft.com/office/drawing/2014/main" id="{C85649A0-7CA2-424D-98BE-4DAC2BDE4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8 Marcador de número de diapositiva">
            <a:extLst>
              <a:ext uri="{FF2B5EF4-FFF2-40B4-BE49-F238E27FC236}">
                <a16:creationId xmlns:a16="http://schemas.microsoft.com/office/drawing/2014/main" id="{46F20B06-FE92-4961-B2FD-8D85C397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2253CE8-04FD-45B3-BF1B-2DE74BD74C5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59491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D9387912-49AC-4023-A691-5A0B0606A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A1C41-80EC-4BCB-B86B-097C2213995A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4" name="3 Marcador de pie de página">
            <a:extLst>
              <a:ext uri="{FF2B5EF4-FFF2-40B4-BE49-F238E27FC236}">
                <a16:creationId xmlns:a16="http://schemas.microsoft.com/office/drawing/2014/main" id="{9682690B-DFB1-4745-9141-066F8739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0298ABEF-92CE-482B-AD8A-E733EEF6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CF3FE59-09FB-4086-9B0E-B8FBFAFA6B4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1328841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Rectángulo">
            <a:extLst>
              <a:ext uri="{FF2B5EF4-FFF2-40B4-BE49-F238E27FC236}">
                <a16:creationId xmlns:a16="http://schemas.microsoft.com/office/drawing/2014/main" id="{EE1E6414-A15A-465E-B33C-69E9B103C38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" name="20 Rectángulo">
            <a:extLst>
              <a:ext uri="{FF2B5EF4-FFF2-40B4-BE49-F238E27FC236}">
                <a16:creationId xmlns:a16="http://schemas.microsoft.com/office/drawing/2014/main" id="{7018E500-6803-4CFB-AF98-B480E62ACEA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" name="21 Rectángulo">
            <a:extLst>
              <a:ext uri="{FF2B5EF4-FFF2-40B4-BE49-F238E27FC236}">
                <a16:creationId xmlns:a16="http://schemas.microsoft.com/office/drawing/2014/main" id="{90CE073B-B9AA-479C-A4B6-3FB3D65DC7B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23 Rectángulo">
            <a:extLst>
              <a:ext uri="{FF2B5EF4-FFF2-40B4-BE49-F238E27FC236}">
                <a16:creationId xmlns:a16="http://schemas.microsoft.com/office/drawing/2014/main" id="{CE07436A-F2D4-4C1E-8B86-5B699D718EB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24 Rectángulo">
            <a:extLst>
              <a:ext uri="{FF2B5EF4-FFF2-40B4-BE49-F238E27FC236}">
                <a16:creationId xmlns:a16="http://schemas.microsoft.com/office/drawing/2014/main" id="{D09C474C-A96C-4EE7-B152-30E34D70F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25 Rectángulo">
            <a:extLst>
              <a:ext uri="{FF2B5EF4-FFF2-40B4-BE49-F238E27FC236}">
                <a16:creationId xmlns:a16="http://schemas.microsoft.com/office/drawing/2014/main" id="{4F4C3DC2-81FA-41E5-8A68-0ECE8A306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1 Marcador de fecha">
            <a:extLst>
              <a:ext uri="{FF2B5EF4-FFF2-40B4-BE49-F238E27FC236}">
                <a16:creationId xmlns:a16="http://schemas.microsoft.com/office/drawing/2014/main" id="{77093EBF-997E-45E7-AACA-6221A00E1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FB554-E4EF-4F38-9A27-277640F3DF17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9" name="2 Marcador de pie de página">
            <a:extLst>
              <a:ext uri="{FF2B5EF4-FFF2-40B4-BE49-F238E27FC236}">
                <a16:creationId xmlns:a16="http://schemas.microsoft.com/office/drawing/2014/main" id="{46EF6E56-57CB-444B-9E11-0EB29508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3 Marcador de número de diapositiva">
            <a:extLst>
              <a:ext uri="{FF2B5EF4-FFF2-40B4-BE49-F238E27FC236}">
                <a16:creationId xmlns:a16="http://schemas.microsoft.com/office/drawing/2014/main" id="{C09F9F05-0BEA-470F-BB84-C63759CE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192A2D-2348-49F5-B3D2-BD055CF4B8F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15021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Rectángulo">
            <a:extLst>
              <a:ext uri="{FF2B5EF4-FFF2-40B4-BE49-F238E27FC236}">
                <a16:creationId xmlns:a16="http://schemas.microsoft.com/office/drawing/2014/main" id="{F10C7A33-6C1C-4AFC-BF62-157411586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20 Rectángulo">
            <a:extLst>
              <a:ext uri="{FF2B5EF4-FFF2-40B4-BE49-F238E27FC236}">
                <a16:creationId xmlns:a16="http://schemas.microsoft.com/office/drawing/2014/main" id="{2EFE36C2-14D8-488D-BF0B-B2F246B742C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21 Rectángulo">
            <a:extLst>
              <a:ext uri="{FF2B5EF4-FFF2-40B4-BE49-F238E27FC236}">
                <a16:creationId xmlns:a16="http://schemas.microsoft.com/office/drawing/2014/main" id="{39EF497B-2874-4E5C-BF05-1C238DF2687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23 Rectángulo">
            <a:extLst>
              <a:ext uri="{FF2B5EF4-FFF2-40B4-BE49-F238E27FC236}">
                <a16:creationId xmlns:a16="http://schemas.microsoft.com/office/drawing/2014/main" id="{B6A6AE13-F985-43D3-A79D-9C89E628DF8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24 Rectángulo">
            <a:extLst>
              <a:ext uri="{FF2B5EF4-FFF2-40B4-BE49-F238E27FC236}">
                <a16:creationId xmlns:a16="http://schemas.microsoft.com/office/drawing/2014/main" id="{84C218C7-DF41-480E-87A7-FDA86E71B9F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25 Rectángulo">
            <a:extLst>
              <a:ext uri="{FF2B5EF4-FFF2-40B4-BE49-F238E27FC236}">
                <a16:creationId xmlns:a16="http://schemas.microsoft.com/office/drawing/2014/main" id="{79163EC6-1C80-4952-B308-17A5026142D9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26 Rectángulo">
            <a:extLst>
              <a:ext uri="{FF2B5EF4-FFF2-40B4-BE49-F238E27FC236}">
                <a16:creationId xmlns:a16="http://schemas.microsoft.com/office/drawing/2014/main" id="{AC7A7E6C-B870-402B-9A18-E90F38899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2" name="27 Conector recto">
            <a:extLst>
              <a:ext uri="{FF2B5EF4-FFF2-40B4-BE49-F238E27FC236}">
                <a16:creationId xmlns:a16="http://schemas.microsoft.com/office/drawing/2014/main" id="{DCE9CCF6-3FCC-43E9-8E61-7D8E124E20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28 Elipse">
            <a:extLst>
              <a:ext uri="{FF2B5EF4-FFF2-40B4-BE49-F238E27FC236}">
                <a16:creationId xmlns:a16="http://schemas.microsoft.com/office/drawing/2014/main" id="{D41D14ED-8369-47C3-B522-5FA1A78A98F1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29 Elipse">
            <a:extLst>
              <a:ext uri="{FF2B5EF4-FFF2-40B4-BE49-F238E27FC236}">
                <a16:creationId xmlns:a16="http://schemas.microsoft.com/office/drawing/2014/main" id="{9670A124-6525-424F-B1BB-A4659C396103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30 Rectángulo">
            <a:extLst>
              <a:ext uri="{FF2B5EF4-FFF2-40B4-BE49-F238E27FC236}">
                <a16:creationId xmlns:a16="http://schemas.microsoft.com/office/drawing/2014/main" id="{755BE203-F936-4A6D-B39C-2CB4BC295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6" name="6 Marcador de número de diapositiva">
            <a:extLst>
              <a:ext uri="{FF2B5EF4-FFF2-40B4-BE49-F238E27FC236}">
                <a16:creationId xmlns:a16="http://schemas.microsoft.com/office/drawing/2014/main" id="{69653528-EA52-484A-A60D-27C796093F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3C139F9-1DC3-41DD-9A48-E4ED88745D37}" type="slidenum">
              <a:rPr lang="es-ES" altLang="en-US"/>
              <a:pPr/>
              <a:t>‹#›</a:t>
            </a:fld>
            <a:endParaRPr lang="es-ES" altLang="en-US"/>
          </a:p>
        </p:txBody>
      </p:sp>
      <p:sp>
        <p:nvSpPr>
          <p:cNvPr id="17" name="4 Marcador de fecha">
            <a:extLst>
              <a:ext uri="{FF2B5EF4-FFF2-40B4-BE49-F238E27FC236}">
                <a16:creationId xmlns:a16="http://schemas.microsoft.com/office/drawing/2014/main" id="{68F7600A-EBC3-4871-BD49-7F5451F6134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CBE8C-E6BA-475C-9440-FBC464D5E4D9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18" name="5 Marcador de pie de página">
            <a:extLst>
              <a:ext uri="{FF2B5EF4-FFF2-40B4-BE49-F238E27FC236}">
                <a16:creationId xmlns:a16="http://schemas.microsoft.com/office/drawing/2014/main" id="{A6BE94FE-3C88-4013-861B-DB24C2EC60D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8915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Conector recto">
            <a:extLst>
              <a:ext uri="{FF2B5EF4-FFF2-40B4-BE49-F238E27FC236}">
                <a16:creationId xmlns:a16="http://schemas.microsoft.com/office/drawing/2014/main" id="{7CA0BC71-41E6-4DA3-A231-253A15C60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20 Rectángulo">
            <a:extLst>
              <a:ext uri="{FF2B5EF4-FFF2-40B4-BE49-F238E27FC236}">
                <a16:creationId xmlns:a16="http://schemas.microsoft.com/office/drawing/2014/main" id="{22A49253-6ADD-4C6E-9CB6-EF342F2AFF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21 Rectángulo">
            <a:extLst>
              <a:ext uri="{FF2B5EF4-FFF2-40B4-BE49-F238E27FC236}">
                <a16:creationId xmlns:a16="http://schemas.microsoft.com/office/drawing/2014/main" id="{17622F90-4DF0-4A48-9A06-3A2D1F9FA94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23 Rectángulo">
            <a:extLst>
              <a:ext uri="{FF2B5EF4-FFF2-40B4-BE49-F238E27FC236}">
                <a16:creationId xmlns:a16="http://schemas.microsoft.com/office/drawing/2014/main" id="{ACD7B40B-FA85-4617-BC31-C34D0F3431B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24 Rectángulo">
            <a:extLst>
              <a:ext uri="{FF2B5EF4-FFF2-40B4-BE49-F238E27FC236}">
                <a16:creationId xmlns:a16="http://schemas.microsoft.com/office/drawing/2014/main" id="{859EFFA9-097F-4001-B0F3-A8E69C1EFE3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" name="25 Rectángulo">
            <a:extLst>
              <a:ext uri="{FF2B5EF4-FFF2-40B4-BE49-F238E27FC236}">
                <a16:creationId xmlns:a16="http://schemas.microsoft.com/office/drawing/2014/main" id="{4832F726-1CA1-4F1F-AC86-3AC999D26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26 Rectángulo">
            <a:extLst>
              <a:ext uri="{FF2B5EF4-FFF2-40B4-BE49-F238E27FC236}">
                <a16:creationId xmlns:a16="http://schemas.microsoft.com/office/drawing/2014/main" id="{8692ACC1-497B-43B6-B9AF-2C9EFF1DF01B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27 Rectángulo">
            <a:extLst>
              <a:ext uri="{FF2B5EF4-FFF2-40B4-BE49-F238E27FC236}">
                <a16:creationId xmlns:a16="http://schemas.microsoft.com/office/drawing/2014/main" id="{6ABBD0C4-5141-447D-9388-501639FC7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3" name="28 Elipse">
            <a:extLst>
              <a:ext uri="{FF2B5EF4-FFF2-40B4-BE49-F238E27FC236}">
                <a16:creationId xmlns:a16="http://schemas.microsoft.com/office/drawing/2014/main" id="{B9082D6F-D6F7-4042-8021-3B6EF545D9C8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29 Elipse">
            <a:extLst>
              <a:ext uri="{FF2B5EF4-FFF2-40B4-BE49-F238E27FC236}">
                <a16:creationId xmlns:a16="http://schemas.microsoft.com/office/drawing/2014/main" id="{F7228599-F317-48F7-B8E4-5C92D9DD70F0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30 Rectángulo">
            <a:extLst>
              <a:ext uri="{FF2B5EF4-FFF2-40B4-BE49-F238E27FC236}">
                <a16:creationId xmlns:a16="http://schemas.microsoft.com/office/drawing/2014/main" id="{8D06B66C-9837-469E-AE30-FFACFF7D5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6 Marcador de número de diapositiva">
            <a:extLst>
              <a:ext uri="{FF2B5EF4-FFF2-40B4-BE49-F238E27FC236}">
                <a16:creationId xmlns:a16="http://schemas.microsoft.com/office/drawing/2014/main" id="{E1CFF1FF-A1FD-46AD-A68A-C043392461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F2DA5D5-3331-448A-8212-1D9A50DB2166}" type="slidenum">
              <a:rPr lang="es-ES" altLang="en-US"/>
              <a:pPr/>
              <a:t>‹#›</a:t>
            </a:fld>
            <a:endParaRPr lang="es-ES" altLang="en-US"/>
          </a:p>
        </p:txBody>
      </p:sp>
      <p:sp>
        <p:nvSpPr>
          <p:cNvPr id="17" name="4 Marcador de fecha">
            <a:extLst>
              <a:ext uri="{FF2B5EF4-FFF2-40B4-BE49-F238E27FC236}">
                <a16:creationId xmlns:a16="http://schemas.microsoft.com/office/drawing/2014/main" id="{3874DC7B-528B-40EE-B255-9CAAFDBC956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A1718-62F8-4CE8-AA00-F573F0C06E71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18" name="5 Marcador de pie de página">
            <a:extLst>
              <a:ext uri="{FF2B5EF4-FFF2-40B4-BE49-F238E27FC236}">
                <a16:creationId xmlns:a16="http://schemas.microsoft.com/office/drawing/2014/main" id="{6DC98EA8-4AD4-428B-983F-C1B5D4A8ED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34273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>
            <a:extLst>
              <a:ext uri="{FF2B5EF4-FFF2-40B4-BE49-F238E27FC236}">
                <a16:creationId xmlns:a16="http://schemas.microsoft.com/office/drawing/2014/main" id="{566CE656-9FB9-42A6-9947-10F748B290E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" name="15 Rectángulo">
            <a:extLst>
              <a:ext uri="{FF2B5EF4-FFF2-40B4-BE49-F238E27FC236}">
                <a16:creationId xmlns:a16="http://schemas.microsoft.com/office/drawing/2014/main" id="{3440D1C4-EC59-4F7B-AF30-3D0961C8C50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" name="17 Rectángulo">
            <a:extLst>
              <a:ext uri="{FF2B5EF4-FFF2-40B4-BE49-F238E27FC236}">
                <a16:creationId xmlns:a16="http://schemas.microsoft.com/office/drawing/2014/main" id="{2DC9BE05-9E12-4379-B076-4AC1C796FC6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" name="18 Rectángulo">
            <a:extLst>
              <a:ext uri="{FF2B5EF4-FFF2-40B4-BE49-F238E27FC236}">
                <a16:creationId xmlns:a16="http://schemas.microsoft.com/office/drawing/2014/main" id="{83445301-FAB1-4356-84F2-B964295DE80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8 Rectángulo">
            <a:extLst>
              <a:ext uri="{FF2B5EF4-FFF2-40B4-BE49-F238E27FC236}">
                <a16:creationId xmlns:a16="http://schemas.microsoft.com/office/drawing/2014/main" id="{79E758D0-93F1-4CB8-AE53-6CA6EBBD4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13 Marcador de fecha">
            <a:extLst>
              <a:ext uri="{FF2B5EF4-FFF2-40B4-BE49-F238E27FC236}">
                <a16:creationId xmlns:a16="http://schemas.microsoft.com/office/drawing/2014/main" id="{F9B8C268-8943-4690-99C5-5F85D45CA5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1C5D6C6-48B7-4F60-A441-9A20FA25EB76}" type="datetimeFigureOut">
              <a:rPr lang="es-ES"/>
              <a:pPr>
                <a:defRPr/>
              </a:pPr>
              <a:t>19/10/2020</a:t>
            </a:fld>
            <a:endParaRPr lang="es-ES"/>
          </a:p>
        </p:txBody>
      </p:sp>
      <p:sp>
        <p:nvSpPr>
          <p:cNvPr id="3" name="2 Marcador de pie de página">
            <a:extLst>
              <a:ext uri="{FF2B5EF4-FFF2-40B4-BE49-F238E27FC236}">
                <a16:creationId xmlns:a16="http://schemas.microsoft.com/office/drawing/2014/main" id="{D48A7D20-8554-4F8F-BBB1-C79397991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Rectángulo">
            <a:extLst>
              <a:ext uri="{FF2B5EF4-FFF2-40B4-BE49-F238E27FC236}">
                <a16:creationId xmlns:a16="http://schemas.microsoft.com/office/drawing/2014/main" id="{B6854708-B238-4E48-BD45-D0F673D8F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" name="9 Conector recto">
            <a:extLst>
              <a:ext uri="{FF2B5EF4-FFF2-40B4-BE49-F238E27FC236}">
                <a16:creationId xmlns:a16="http://schemas.microsoft.com/office/drawing/2014/main" id="{4A7D61C9-4C6D-401C-B51C-BFD1ACAFA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11 Elipse">
            <a:extLst>
              <a:ext uri="{FF2B5EF4-FFF2-40B4-BE49-F238E27FC236}">
                <a16:creationId xmlns:a16="http://schemas.microsoft.com/office/drawing/2014/main" id="{B6F5F138-F39B-4D27-8F80-256488746F3A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14 Elipse">
            <a:extLst>
              <a:ext uri="{FF2B5EF4-FFF2-40B4-BE49-F238E27FC236}">
                <a16:creationId xmlns:a16="http://schemas.microsoft.com/office/drawing/2014/main" id="{EBB58A08-0061-4A90-80C4-49BD1D79E510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22 Marcador de número de diapositiva">
            <a:extLst>
              <a:ext uri="{FF2B5EF4-FFF2-40B4-BE49-F238E27FC236}">
                <a16:creationId xmlns:a16="http://schemas.microsoft.com/office/drawing/2014/main" id="{25CD9724-966C-4BFF-B8AB-EA1E840EC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CF5716"/>
                </a:solidFill>
              </a:defRPr>
            </a:lvl1pPr>
          </a:lstStyle>
          <a:p>
            <a:fld id="{F3999154-37EF-476B-820A-33ABFDB19025}" type="slidenum">
              <a:rPr lang="es-ES" altLang="en-US"/>
              <a:pPr/>
              <a:t>‹#›</a:t>
            </a:fld>
            <a:endParaRPr lang="es-ES" altLang="en-US"/>
          </a:p>
        </p:txBody>
      </p:sp>
      <p:sp>
        <p:nvSpPr>
          <p:cNvPr id="1038" name="21 Marcador de título">
            <a:extLst>
              <a:ext uri="{FF2B5EF4-FFF2-40B4-BE49-F238E27FC236}">
                <a16:creationId xmlns:a16="http://schemas.microsoft.com/office/drawing/2014/main" id="{B75C56F0-02FC-4570-9DE6-6B460328E0B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título del patrón</a:t>
            </a:r>
            <a:endParaRPr lang="en-US" altLang="en-US"/>
          </a:p>
        </p:txBody>
      </p:sp>
      <p:sp>
        <p:nvSpPr>
          <p:cNvPr id="1039" name="12 Marcador de texto">
            <a:extLst>
              <a:ext uri="{FF2B5EF4-FFF2-40B4-BE49-F238E27FC236}">
                <a16:creationId xmlns:a16="http://schemas.microsoft.com/office/drawing/2014/main" id="{37BCE6C7-6542-4F89-ACDC-473F2BC899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F571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74B78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>
            <a:extLst>
              <a:ext uri="{FF2B5EF4-FFF2-40B4-BE49-F238E27FC236}">
                <a16:creationId xmlns:a16="http://schemas.microsoft.com/office/drawing/2014/main" id="{86AB3589-5294-4760-B50F-0EBE4BCAD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76250"/>
            <a:ext cx="6408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n-US" sz="2800">
                <a:latin typeface="Verdana" panose="020B0604030504040204" pitchFamily="34" charset="0"/>
              </a:rPr>
              <a:t>El pretérito perfecto</a:t>
            </a:r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F69F7BB1-F2C0-4547-8DCE-AE1C4D35B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1628775"/>
            <a:ext cx="4079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>
                <a:latin typeface="Verdana" panose="020B0604030504040204" pitchFamily="34" charset="0"/>
              </a:rPr>
              <a:t>Forma: verbo haber  +  participio</a:t>
            </a:r>
          </a:p>
        </p:txBody>
      </p:sp>
      <p:pic>
        <p:nvPicPr>
          <p:cNvPr id="13335" name="Picture 23" descr="D:\Datos de Usuarios\Elena\Desktop\Prácticas\IC Praga\PPT pretérito perfecto\imágenes\Imagen1.png">
            <a:extLst>
              <a:ext uri="{FF2B5EF4-FFF2-40B4-BE49-F238E27FC236}">
                <a16:creationId xmlns:a16="http://schemas.microsoft.com/office/drawing/2014/main" id="{C8E8DFA1-19A6-4DE5-BB03-918D07C7E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492375"/>
            <a:ext cx="2303462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>
            <a:extLst>
              <a:ext uri="{FF2B5EF4-FFF2-40B4-BE49-F238E27FC236}">
                <a16:creationId xmlns:a16="http://schemas.microsoft.com/office/drawing/2014/main" id="{9B691960-09B8-408D-8984-4E70F238D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565400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he</a:t>
            </a:r>
          </a:p>
        </p:txBody>
      </p:sp>
      <p:sp>
        <p:nvSpPr>
          <p:cNvPr id="13" name="12 CuadroTexto">
            <a:extLst>
              <a:ext uri="{FF2B5EF4-FFF2-40B4-BE49-F238E27FC236}">
                <a16:creationId xmlns:a16="http://schemas.microsoft.com/office/drawing/2014/main" id="{A249F5A0-0B21-4065-B579-A280CD20A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284538"/>
            <a:ext cx="557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has</a:t>
            </a:r>
          </a:p>
        </p:txBody>
      </p:sp>
      <p:sp>
        <p:nvSpPr>
          <p:cNvPr id="14" name="13 CuadroTexto">
            <a:extLst>
              <a:ext uri="{FF2B5EF4-FFF2-40B4-BE49-F238E27FC236}">
                <a16:creationId xmlns:a16="http://schemas.microsoft.com/office/drawing/2014/main" id="{C23E4978-E186-4682-B963-D8ACD6DB0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933825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ha</a:t>
            </a:r>
          </a:p>
        </p:txBody>
      </p:sp>
      <p:sp>
        <p:nvSpPr>
          <p:cNvPr id="15" name="14 CuadroTexto">
            <a:extLst>
              <a:ext uri="{FF2B5EF4-FFF2-40B4-BE49-F238E27FC236}">
                <a16:creationId xmlns:a16="http://schemas.microsoft.com/office/drawing/2014/main" id="{F6A7FE06-3DF0-49EC-A398-2FC3E562E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2565400"/>
            <a:ext cx="87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hemos</a:t>
            </a:r>
          </a:p>
        </p:txBody>
      </p:sp>
      <p:sp>
        <p:nvSpPr>
          <p:cNvPr id="16" name="15 CuadroTexto">
            <a:extLst>
              <a:ext uri="{FF2B5EF4-FFF2-40B4-BE49-F238E27FC236}">
                <a16:creationId xmlns:a16="http://schemas.microsoft.com/office/drawing/2014/main" id="{614CE30E-E1BD-4C8E-857D-987A181FD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284538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habéis</a:t>
            </a:r>
          </a:p>
        </p:txBody>
      </p:sp>
      <p:sp>
        <p:nvSpPr>
          <p:cNvPr id="17" name="16 CuadroTexto">
            <a:extLst>
              <a:ext uri="{FF2B5EF4-FFF2-40B4-BE49-F238E27FC236}">
                <a16:creationId xmlns:a16="http://schemas.microsoft.com/office/drawing/2014/main" id="{7EFCA98C-2EEF-4AC0-86BB-C7B513575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933825"/>
            <a:ext cx="574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han</a:t>
            </a:r>
          </a:p>
        </p:txBody>
      </p:sp>
      <p:sp>
        <p:nvSpPr>
          <p:cNvPr id="18" name="17 CuadroTexto">
            <a:extLst>
              <a:ext uri="{FF2B5EF4-FFF2-40B4-BE49-F238E27FC236}">
                <a16:creationId xmlns:a16="http://schemas.microsoft.com/office/drawing/2014/main" id="{FD57D6EE-B014-42DB-8442-38B653CF1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276475"/>
            <a:ext cx="2378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2800">
                <a:latin typeface="Verdana" panose="020B0604030504040204" pitchFamily="34" charset="0"/>
              </a:rPr>
              <a:t>(yo) Comer </a:t>
            </a:r>
          </a:p>
        </p:txBody>
      </p:sp>
      <p:sp>
        <p:nvSpPr>
          <p:cNvPr id="19" name="18 CuadroTexto">
            <a:extLst>
              <a:ext uri="{FF2B5EF4-FFF2-40B4-BE49-F238E27FC236}">
                <a16:creationId xmlns:a16="http://schemas.microsoft.com/office/drawing/2014/main" id="{821FD939-B621-4AC4-8F37-0DCE07F3B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2349500"/>
            <a:ext cx="2089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2800">
                <a:latin typeface="Verdana" panose="020B0604030504040204" pitchFamily="34" charset="0"/>
              </a:rPr>
              <a:t>He comido</a:t>
            </a:r>
          </a:p>
        </p:txBody>
      </p:sp>
      <p:sp>
        <p:nvSpPr>
          <p:cNvPr id="20" name="19 CuadroTexto">
            <a:extLst>
              <a:ext uri="{FF2B5EF4-FFF2-40B4-BE49-F238E27FC236}">
                <a16:creationId xmlns:a16="http://schemas.microsoft.com/office/drawing/2014/main" id="{7686D6F9-D4EF-4DD9-A0DA-8C3D522B1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3284538"/>
            <a:ext cx="504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2800"/>
              <a:t>+</a:t>
            </a:r>
          </a:p>
        </p:txBody>
      </p:sp>
      <p:pic>
        <p:nvPicPr>
          <p:cNvPr id="21" name="Picture 23" descr="D:\Datos de Usuarios\Elena\Desktop\Prácticas\IC Praga\PPT pretérito perfecto\imágenes\Imagen1.png">
            <a:extLst>
              <a:ext uri="{FF2B5EF4-FFF2-40B4-BE49-F238E27FC236}">
                <a16:creationId xmlns:a16="http://schemas.microsoft.com/office/drawing/2014/main" id="{EDF65C74-FCF9-4230-A50A-CBE09CED1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636838"/>
            <a:ext cx="143986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8" name="7 CuadroTexto">
            <a:extLst>
              <a:ext uri="{FF2B5EF4-FFF2-40B4-BE49-F238E27FC236}">
                <a16:creationId xmlns:a16="http://schemas.microsoft.com/office/drawing/2014/main" id="{B7DD62D8-D0EF-425D-A7D5-12BEBA6F6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4724400"/>
            <a:ext cx="26638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-ar     </a:t>
            </a:r>
            <a:r>
              <a:rPr lang="es-ES" altLang="en-US" sz="3200">
                <a:sym typeface="Wingdings" panose="05000000000000000000" pitchFamily="2" charset="2"/>
              </a:rPr>
              <a:t> -ado</a:t>
            </a:r>
          </a:p>
          <a:p>
            <a:pPr eaLnBrk="1" hangingPunct="1"/>
            <a:endParaRPr lang="es-ES" altLang="en-US" sz="3200">
              <a:sym typeface="Wingdings" panose="05000000000000000000" pitchFamily="2" charset="2"/>
            </a:endParaRPr>
          </a:p>
          <a:p>
            <a:pPr eaLnBrk="1" hangingPunct="1"/>
            <a:r>
              <a:rPr lang="es-ES" altLang="en-US" sz="3200">
                <a:sym typeface="Wingdings" panose="05000000000000000000" pitchFamily="2" charset="2"/>
              </a:rPr>
              <a:t>-er/-ir  -ido</a:t>
            </a:r>
            <a:endParaRPr lang="es-ES" altLang="en-US" sz="3200"/>
          </a:p>
        </p:txBody>
      </p:sp>
      <p:sp>
        <p:nvSpPr>
          <p:cNvPr id="23" name="22 CuadroTexto">
            <a:extLst>
              <a:ext uri="{FF2B5EF4-FFF2-40B4-BE49-F238E27FC236}">
                <a16:creationId xmlns:a16="http://schemas.microsoft.com/office/drawing/2014/main" id="{D389BB1F-4493-4209-A8D5-03D6E862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852738"/>
            <a:ext cx="1008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cant</a:t>
            </a:r>
            <a:r>
              <a:rPr lang="es-ES" altLang="en-US" b="1" u="sng"/>
              <a:t>ar</a:t>
            </a:r>
          </a:p>
        </p:txBody>
      </p:sp>
      <p:sp>
        <p:nvSpPr>
          <p:cNvPr id="24" name="23 CuadroTexto">
            <a:extLst>
              <a:ext uri="{FF2B5EF4-FFF2-40B4-BE49-F238E27FC236}">
                <a16:creationId xmlns:a16="http://schemas.microsoft.com/office/drawing/2014/main" id="{180C705B-FB9F-4270-B614-24762AB6B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2852738"/>
            <a:ext cx="1079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cant</a:t>
            </a:r>
            <a:r>
              <a:rPr lang="es-ES" altLang="en-US" b="1" u="sng"/>
              <a:t>ado</a:t>
            </a:r>
          </a:p>
        </p:txBody>
      </p:sp>
      <p:sp>
        <p:nvSpPr>
          <p:cNvPr id="25" name="24 CuadroTexto">
            <a:extLst>
              <a:ext uri="{FF2B5EF4-FFF2-40B4-BE49-F238E27FC236}">
                <a16:creationId xmlns:a16="http://schemas.microsoft.com/office/drawing/2014/main" id="{16A6C6B7-01A7-4546-9EBA-760FE6D8C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3357563"/>
            <a:ext cx="1030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com</a:t>
            </a:r>
            <a:r>
              <a:rPr lang="es-ES" altLang="en-US" b="1" u="sng"/>
              <a:t>ido</a:t>
            </a:r>
            <a:r>
              <a:rPr lang="es-ES" altLang="en-US"/>
              <a:t> </a:t>
            </a:r>
          </a:p>
        </p:txBody>
      </p:sp>
      <p:sp>
        <p:nvSpPr>
          <p:cNvPr id="26" name="25 CuadroTexto">
            <a:extLst>
              <a:ext uri="{FF2B5EF4-FFF2-40B4-BE49-F238E27FC236}">
                <a16:creationId xmlns:a16="http://schemas.microsoft.com/office/drawing/2014/main" id="{135FABE7-8F3F-434A-9385-96248BFD6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3357563"/>
            <a:ext cx="83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com</a:t>
            </a:r>
            <a:r>
              <a:rPr lang="es-ES" altLang="en-US" b="1" u="sng"/>
              <a:t>er</a:t>
            </a:r>
          </a:p>
        </p:txBody>
      </p:sp>
      <p:sp>
        <p:nvSpPr>
          <p:cNvPr id="27" name="26 CuadroTexto">
            <a:extLst>
              <a:ext uri="{FF2B5EF4-FFF2-40B4-BE49-F238E27FC236}">
                <a16:creationId xmlns:a16="http://schemas.microsoft.com/office/drawing/2014/main" id="{27B12485-52CA-4675-907F-9E2E6052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3933825"/>
            <a:ext cx="620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viv</a:t>
            </a:r>
            <a:r>
              <a:rPr lang="es-ES" altLang="en-US" b="1" u="sng"/>
              <a:t>ir</a:t>
            </a:r>
          </a:p>
        </p:txBody>
      </p:sp>
      <p:sp>
        <p:nvSpPr>
          <p:cNvPr id="28" name="27 CuadroTexto">
            <a:extLst>
              <a:ext uri="{FF2B5EF4-FFF2-40B4-BE49-F238E27FC236}">
                <a16:creationId xmlns:a16="http://schemas.microsoft.com/office/drawing/2014/main" id="{AD077FAC-BA4D-4A3E-B174-3324F944F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3933825"/>
            <a:ext cx="81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viv</a:t>
            </a:r>
            <a:r>
              <a:rPr lang="es-ES" altLang="en-US" b="1" u="sng"/>
              <a:t>ido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9" grpId="1"/>
      <p:bldP spid="11" grpId="0"/>
      <p:bldP spid="13" grpId="0"/>
      <p:bldP spid="14" grpId="0"/>
      <p:bldP spid="15" grpId="0"/>
      <p:bldP spid="16" grpId="0"/>
      <p:bldP spid="17" grpId="0"/>
      <p:bldP spid="18" grpId="0"/>
      <p:bldP spid="18" grpId="1"/>
      <p:bldP spid="19" grpId="0"/>
      <p:bldP spid="19" grpId="1"/>
      <p:bldP spid="20" grpId="0"/>
      <p:bldP spid="20" grpId="1"/>
      <p:bldP spid="13328" grpId="0"/>
      <p:bldP spid="23" grpId="0"/>
      <p:bldP spid="23" grpId="1"/>
      <p:bldP spid="24" grpId="0"/>
      <p:bldP spid="24" grpId="1"/>
      <p:bldP spid="25" grpId="0"/>
      <p:bldP spid="26" grpId="0"/>
      <p:bldP spid="26" grpId="1"/>
      <p:bldP spid="27" grpId="0"/>
      <p:bldP spid="27" grpId="1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9 CuadroTexto">
            <a:extLst>
              <a:ext uri="{FF2B5EF4-FFF2-40B4-BE49-F238E27FC236}">
                <a16:creationId xmlns:a16="http://schemas.microsoft.com/office/drawing/2014/main" id="{1047239F-6D29-4DF8-BA18-33761AD8E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2531" name="10 CuadroTexto">
            <a:extLst>
              <a:ext uri="{FF2B5EF4-FFF2-40B4-BE49-F238E27FC236}">
                <a16:creationId xmlns:a16="http://schemas.microsoft.com/office/drawing/2014/main" id="{141CC98F-D725-41E0-BF6F-A5813E4FD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2532" name="3 CuadroTexto">
            <a:extLst>
              <a:ext uri="{FF2B5EF4-FFF2-40B4-BE49-F238E27FC236}">
                <a16:creationId xmlns:a16="http://schemas.microsoft.com/office/drawing/2014/main" id="{55C98973-9192-4801-BAF0-D7C22BBE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2533" name="4 CuadroTexto">
            <a:extLst>
              <a:ext uri="{FF2B5EF4-FFF2-40B4-BE49-F238E27FC236}">
                <a16:creationId xmlns:a16="http://schemas.microsoft.com/office/drawing/2014/main" id="{9AF9155B-5820-4FE9-B85E-03233CF2B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22534" name="5 CuadroTexto">
            <a:extLst>
              <a:ext uri="{FF2B5EF4-FFF2-40B4-BE49-F238E27FC236}">
                <a16:creationId xmlns:a16="http://schemas.microsoft.com/office/drawing/2014/main" id="{D5BAB338-9D11-4F1E-B7AF-8258A5E0E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997200"/>
            <a:ext cx="2881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(tú) vivir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9 CuadroTexto">
            <a:extLst>
              <a:ext uri="{FF2B5EF4-FFF2-40B4-BE49-F238E27FC236}">
                <a16:creationId xmlns:a16="http://schemas.microsoft.com/office/drawing/2014/main" id="{A5562DBB-2942-4353-BBB1-1EF9D3111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3555" name="10 CuadroTexto">
            <a:extLst>
              <a:ext uri="{FF2B5EF4-FFF2-40B4-BE49-F238E27FC236}">
                <a16:creationId xmlns:a16="http://schemas.microsoft.com/office/drawing/2014/main" id="{6471D6EB-5EA0-406A-A825-8954B13C2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3556" name="3 CuadroTexto">
            <a:extLst>
              <a:ext uri="{FF2B5EF4-FFF2-40B4-BE49-F238E27FC236}">
                <a16:creationId xmlns:a16="http://schemas.microsoft.com/office/drawing/2014/main" id="{B58C4693-025B-4E65-83D6-A9ECDE971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3557" name="4 CuadroTexto">
            <a:extLst>
              <a:ext uri="{FF2B5EF4-FFF2-40B4-BE49-F238E27FC236}">
                <a16:creationId xmlns:a16="http://schemas.microsoft.com/office/drawing/2014/main" id="{B3BFA06B-CDFF-4D09-B59D-AA98F3DDF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23558" name="5 CuadroTexto">
            <a:extLst>
              <a:ext uri="{FF2B5EF4-FFF2-40B4-BE49-F238E27FC236}">
                <a16:creationId xmlns:a16="http://schemas.microsoft.com/office/drawing/2014/main" id="{2344474A-3ABA-4B15-AF9C-EC79A576E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997200"/>
            <a:ext cx="2881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9 CuadroTexto">
            <a:extLst>
              <a:ext uri="{FF2B5EF4-FFF2-40B4-BE49-F238E27FC236}">
                <a16:creationId xmlns:a16="http://schemas.microsoft.com/office/drawing/2014/main" id="{A01998FA-6165-476E-87D0-BA4AB2C39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4579" name="10 CuadroTexto">
            <a:extLst>
              <a:ext uri="{FF2B5EF4-FFF2-40B4-BE49-F238E27FC236}">
                <a16:creationId xmlns:a16="http://schemas.microsoft.com/office/drawing/2014/main" id="{F69484FD-95AD-4D1D-8FAC-CEBC13471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4580" name="3 CuadroTexto">
            <a:extLst>
              <a:ext uri="{FF2B5EF4-FFF2-40B4-BE49-F238E27FC236}">
                <a16:creationId xmlns:a16="http://schemas.microsoft.com/office/drawing/2014/main" id="{75FD7F32-7557-4B8B-A0DE-0A7A67ABC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4581" name="4 CuadroTexto">
            <a:extLst>
              <a:ext uri="{FF2B5EF4-FFF2-40B4-BE49-F238E27FC236}">
                <a16:creationId xmlns:a16="http://schemas.microsoft.com/office/drawing/2014/main" id="{C6680868-5D25-4047-AB5A-88EC92FD1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24582" name="5 CuadroTexto">
            <a:extLst>
              <a:ext uri="{FF2B5EF4-FFF2-40B4-BE49-F238E27FC236}">
                <a16:creationId xmlns:a16="http://schemas.microsoft.com/office/drawing/2014/main" id="{7ADE529B-B770-4713-A027-506134A5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24583" name="6 CuadroTexto">
            <a:extLst>
              <a:ext uri="{FF2B5EF4-FFF2-40B4-BE49-F238E27FC236}">
                <a16:creationId xmlns:a16="http://schemas.microsoft.com/office/drawing/2014/main" id="{CC9C153B-D862-4EEA-9FA0-69E257FA6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2708275"/>
            <a:ext cx="45370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(yo) nadar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9 CuadroTexto">
            <a:extLst>
              <a:ext uri="{FF2B5EF4-FFF2-40B4-BE49-F238E27FC236}">
                <a16:creationId xmlns:a16="http://schemas.microsoft.com/office/drawing/2014/main" id="{1113A9C0-054F-4DBF-BA93-AA7F5FED1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5603" name="10 CuadroTexto">
            <a:extLst>
              <a:ext uri="{FF2B5EF4-FFF2-40B4-BE49-F238E27FC236}">
                <a16:creationId xmlns:a16="http://schemas.microsoft.com/office/drawing/2014/main" id="{3D70EF3C-8A78-4CA5-8AE8-D9BA8EDB4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5604" name="3 CuadroTexto">
            <a:extLst>
              <a:ext uri="{FF2B5EF4-FFF2-40B4-BE49-F238E27FC236}">
                <a16:creationId xmlns:a16="http://schemas.microsoft.com/office/drawing/2014/main" id="{48C1594B-12E0-4A10-AA10-449EC4274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5605" name="4 CuadroTexto">
            <a:extLst>
              <a:ext uri="{FF2B5EF4-FFF2-40B4-BE49-F238E27FC236}">
                <a16:creationId xmlns:a16="http://schemas.microsoft.com/office/drawing/2014/main" id="{578568A5-BC57-4E59-B79B-FA41C889B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25606" name="5 CuadroTexto">
            <a:extLst>
              <a:ext uri="{FF2B5EF4-FFF2-40B4-BE49-F238E27FC236}">
                <a16:creationId xmlns:a16="http://schemas.microsoft.com/office/drawing/2014/main" id="{69310155-D9B9-4E87-96C8-3F23F2948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25607" name="6 CuadroTexto">
            <a:extLst>
              <a:ext uri="{FF2B5EF4-FFF2-40B4-BE49-F238E27FC236}">
                <a16:creationId xmlns:a16="http://schemas.microsoft.com/office/drawing/2014/main" id="{064D1995-91E4-4506-B944-EE424ED1E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2708275"/>
            <a:ext cx="45370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9 CuadroTexto">
            <a:extLst>
              <a:ext uri="{FF2B5EF4-FFF2-40B4-BE49-F238E27FC236}">
                <a16:creationId xmlns:a16="http://schemas.microsoft.com/office/drawing/2014/main" id="{DEB01882-D502-47C8-8DE3-075535C30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6627" name="10 CuadroTexto">
            <a:extLst>
              <a:ext uri="{FF2B5EF4-FFF2-40B4-BE49-F238E27FC236}">
                <a16:creationId xmlns:a16="http://schemas.microsoft.com/office/drawing/2014/main" id="{3866F60D-59F6-4C41-BEE3-C7289D09F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6628" name="3 CuadroTexto">
            <a:extLst>
              <a:ext uri="{FF2B5EF4-FFF2-40B4-BE49-F238E27FC236}">
                <a16:creationId xmlns:a16="http://schemas.microsoft.com/office/drawing/2014/main" id="{8AEDE2A0-55B8-48A6-9084-7BCC9E5CC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6629" name="4 CuadroTexto">
            <a:extLst>
              <a:ext uri="{FF2B5EF4-FFF2-40B4-BE49-F238E27FC236}">
                <a16:creationId xmlns:a16="http://schemas.microsoft.com/office/drawing/2014/main" id="{524E3F48-C72B-4F5C-AB60-4E0554F64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26630" name="5 CuadroTexto">
            <a:extLst>
              <a:ext uri="{FF2B5EF4-FFF2-40B4-BE49-F238E27FC236}">
                <a16:creationId xmlns:a16="http://schemas.microsoft.com/office/drawing/2014/main" id="{27B918A8-40B3-4F01-B46D-D98B3DD0C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26631" name="6 CuadroTexto">
            <a:extLst>
              <a:ext uri="{FF2B5EF4-FFF2-40B4-BE49-F238E27FC236}">
                <a16:creationId xmlns:a16="http://schemas.microsoft.com/office/drawing/2014/main" id="{DF98DE22-47FE-4FA4-BFCB-4993DBA1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26632" name="7 CuadroTexto">
            <a:extLst>
              <a:ext uri="{FF2B5EF4-FFF2-40B4-BE49-F238E27FC236}">
                <a16:creationId xmlns:a16="http://schemas.microsoft.com/office/drawing/2014/main" id="{BF70326F-2BC7-4CDD-BE56-674080EE2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2997200"/>
            <a:ext cx="27352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(ellos) olvidar 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9 CuadroTexto">
            <a:extLst>
              <a:ext uri="{FF2B5EF4-FFF2-40B4-BE49-F238E27FC236}">
                <a16:creationId xmlns:a16="http://schemas.microsoft.com/office/drawing/2014/main" id="{AAFAD860-2524-4F4C-811F-626858EBC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7651" name="10 CuadroTexto">
            <a:extLst>
              <a:ext uri="{FF2B5EF4-FFF2-40B4-BE49-F238E27FC236}">
                <a16:creationId xmlns:a16="http://schemas.microsoft.com/office/drawing/2014/main" id="{5761E4F7-D5D0-4B2F-BFB9-B7D2467C1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7652" name="3 CuadroTexto">
            <a:extLst>
              <a:ext uri="{FF2B5EF4-FFF2-40B4-BE49-F238E27FC236}">
                <a16:creationId xmlns:a16="http://schemas.microsoft.com/office/drawing/2014/main" id="{A81CF223-E3E0-4F78-AEAB-DEBC5C069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7653" name="4 CuadroTexto">
            <a:extLst>
              <a:ext uri="{FF2B5EF4-FFF2-40B4-BE49-F238E27FC236}">
                <a16:creationId xmlns:a16="http://schemas.microsoft.com/office/drawing/2014/main" id="{BCB1B3EE-A5B2-4A6B-A1D5-4CC6F547C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27654" name="5 CuadroTexto">
            <a:extLst>
              <a:ext uri="{FF2B5EF4-FFF2-40B4-BE49-F238E27FC236}">
                <a16:creationId xmlns:a16="http://schemas.microsoft.com/office/drawing/2014/main" id="{68BA0F6F-3854-4E42-8489-A9993D8CA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27655" name="6 CuadroTexto">
            <a:extLst>
              <a:ext uri="{FF2B5EF4-FFF2-40B4-BE49-F238E27FC236}">
                <a16:creationId xmlns:a16="http://schemas.microsoft.com/office/drawing/2014/main" id="{5DCA8173-DDE8-46E1-9C9F-181995FE1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27656" name="8 CuadroTexto">
            <a:extLst>
              <a:ext uri="{FF2B5EF4-FFF2-40B4-BE49-F238E27FC236}">
                <a16:creationId xmlns:a16="http://schemas.microsoft.com/office/drawing/2014/main" id="{F953E914-E37E-4A58-B011-029C06679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9 CuadroTexto">
            <a:extLst>
              <a:ext uri="{FF2B5EF4-FFF2-40B4-BE49-F238E27FC236}">
                <a16:creationId xmlns:a16="http://schemas.microsoft.com/office/drawing/2014/main" id="{3F6D55E3-D665-4674-B67E-D7468300B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8675" name="10 CuadroTexto">
            <a:extLst>
              <a:ext uri="{FF2B5EF4-FFF2-40B4-BE49-F238E27FC236}">
                <a16:creationId xmlns:a16="http://schemas.microsoft.com/office/drawing/2014/main" id="{FA5014AC-9316-4B1E-AFBE-4AF2EA9ED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8676" name="3 CuadroTexto">
            <a:extLst>
              <a:ext uri="{FF2B5EF4-FFF2-40B4-BE49-F238E27FC236}">
                <a16:creationId xmlns:a16="http://schemas.microsoft.com/office/drawing/2014/main" id="{05ADFDD4-C61F-4C5B-8F14-763447B75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8677" name="4 CuadroTexto">
            <a:extLst>
              <a:ext uri="{FF2B5EF4-FFF2-40B4-BE49-F238E27FC236}">
                <a16:creationId xmlns:a16="http://schemas.microsoft.com/office/drawing/2014/main" id="{16F9CDE9-3141-4B8A-BF3F-D910590CE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28678" name="5 CuadroTexto">
            <a:extLst>
              <a:ext uri="{FF2B5EF4-FFF2-40B4-BE49-F238E27FC236}">
                <a16:creationId xmlns:a16="http://schemas.microsoft.com/office/drawing/2014/main" id="{093AB73B-DD1C-49AC-A864-41364F19F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28679" name="6 CuadroTexto">
            <a:extLst>
              <a:ext uri="{FF2B5EF4-FFF2-40B4-BE49-F238E27FC236}">
                <a16:creationId xmlns:a16="http://schemas.microsoft.com/office/drawing/2014/main" id="{C5A242FF-8A54-4923-8E98-C5D23F1C7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28680" name="8 CuadroTexto">
            <a:extLst>
              <a:ext uri="{FF2B5EF4-FFF2-40B4-BE49-F238E27FC236}">
                <a16:creationId xmlns:a16="http://schemas.microsoft.com/office/drawing/2014/main" id="{4074EC05-3BE3-4055-82B3-B786C03A8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28681" name="9 CuadroTexto">
            <a:extLst>
              <a:ext uri="{FF2B5EF4-FFF2-40B4-BE49-F238E27FC236}">
                <a16:creationId xmlns:a16="http://schemas.microsoft.com/office/drawing/2014/main" id="{30613910-AE78-44AE-8B15-2073F0502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213100"/>
            <a:ext cx="1754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(yo) salir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9 CuadroTexto">
            <a:extLst>
              <a:ext uri="{FF2B5EF4-FFF2-40B4-BE49-F238E27FC236}">
                <a16:creationId xmlns:a16="http://schemas.microsoft.com/office/drawing/2014/main" id="{0A90AF98-0B49-4D7F-B0EC-4E089EBC6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9699" name="10 CuadroTexto">
            <a:extLst>
              <a:ext uri="{FF2B5EF4-FFF2-40B4-BE49-F238E27FC236}">
                <a16:creationId xmlns:a16="http://schemas.microsoft.com/office/drawing/2014/main" id="{6AD7CCD8-F807-466D-A2D9-E934174DB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9700" name="3 CuadroTexto">
            <a:extLst>
              <a:ext uri="{FF2B5EF4-FFF2-40B4-BE49-F238E27FC236}">
                <a16:creationId xmlns:a16="http://schemas.microsoft.com/office/drawing/2014/main" id="{71415129-543B-46A4-BD28-CDA1D4299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9701" name="4 CuadroTexto">
            <a:extLst>
              <a:ext uri="{FF2B5EF4-FFF2-40B4-BE49-F238E27FC236}">
                <a16:creationId xmlns:a16="http://schemas.microsoft.com/office/drawing/2014/main" id="{357B58E2-0421-4231-B05A-4545DAA3A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29702" name="5 CuadroTexto">
            <a:extLst>
              <a:ext uri="{FF2B5EF4-FFF2-40B4-BE49-F238E27FC236}">
                <a16:creationId xmlns:a16="http://schemas.microsoft.com/office/drawing/2014/main" id="{269824F5-A770-4FFC-A87E-BE989508A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29703" name="6 CuadroTexto">
            <a:extLst>
              <a:ext uri="{FF2B5EF4-FFF2-40B4-BE49-F238E27FC236}">
                <a16:creationId xmlns:a16="http://schemas.microsoft.com/office/drawing/2014/main" id="{E67114E1-5EF1-4083-8839-96C8E47D6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29704" name="8 CuadroTexto">
            <a:extLst>
              <a:ext uri="{FF2B5EF4-FFF2-40B4-BE49-F238E27FC236}">
                <a16:creationId xmlns:a16="http://schemas.microsoft.com/office/drawing/2014/main" id="{39CE6CE1-906E-49C2-95AF-5CA321034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29705" name="9 CuadroTexto">
            <a:extLst>
              <a:ext uri="{FF2B5EF4-FFF2-40B4-BE49-F238E27FC236}">
                <a16:creationId xmlns:a16="http://schemas.microsoft.com/office/drawing/2014/main" id="{B6841CD7-87C8-4E51-AFFE-A2F904D50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484313"/>
            <a:ext cx="1893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salido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9 CuadroTexto">
            <a:extLst>
              <a:ext uri="{FF2B5EF4-FFF2-40B4-BE49-F238E27FC236}">
                <a16:creationId xmlns:a16="http://schemas.microsoft.com/office/drawing/2014/main" id="{7B6A25F2-6B95-43A8-AC1A-4F6037175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30723" name="10 CuadroTexto">
            <a:extLst>
              <a:ext uri="{FF2B5EF4-FFF2-40B4-BE49-F238E27FC236}">
                <a16:creationId xmlns:a16="http://schemas.microsoft.com/office/drawing/2014/main" id="{38DD82AD-2C01-4699-824C-D1319F230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30724" name="3 CuadroTexto">
            <a:extLst>
              <a:ext uri="{FF2B5EF4-FFF2-40B4-BE49-F238E27FC236}">
                <a16:creationId xmlns:a16="http://schemas.microsoft.com/office/drawing/2014/main" id="{F7233F41-8B72-45C9-AE0E-CDDFDE6FE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30725" name="4 CuadroTexto">
            <a:extLst>
              <a:ext uri="{FF2B5EF4-FFF2-40B4-BE49-F238E27FC236}">
                <a16:creationId xmlns:a16="http://schemas.microsoft.com/office/drawing/2014/main" id="{9AE6E540-BD47-470D-940D-0620A358D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30726" name="5 CuadroTexto">
            <a:extLst>
              <a:ext uri="{FF2B5EF4-FFF2-40B4-BE49-F238E27FC236}">
                <a16:creationId xmlns:a16="http://schemas.microsoft.com/office/drawing/2014/main" id="{98EAAF79-7EB2-4442-BB91-530620675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30727" name="6 CuadroTexto">
            <a:extLst>
              <a:ext uri="{FF2B5EF4-FFF2-40B4-BE49-F238E27FC236}">
                <a16:creationId xmlns:a16="http://schemas.microsoft.com/office/drawing/2014/main" id="{C4067188-2136-43DD-8E30-A5B3A67E0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30728" name="8 CuadroTexto">
            <a:extLst>
              <a:ext uri="{FF2B5EF4-FFF2-40B4-BE49-F238E27FC236}">
                <a16:creationId xmlns:a16="http://schemas.microsoft.com/office/drawing/2014/main" id="{6763229C-661E-4A88-9B22-8AA6DD155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30729" name="9 CuadroTexto">
            <a:extLst>
              <a:ext uri="{FF2B5EF4-FFF2-40B4-BE49-F238E27FC236}">
                <a16:creationId xmlns:a16="http://schemas.microsoft.com/office/drawing/2014/main" id="{BBDD98AA-2A71-4F10-9FF9-30100C264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484313"/>
            <a:ext cx="1893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salido</a:t>
            </a:r>
          </a:p>
        </p:txBody>
      </p:sp>
      <p:sp>
        <p:nvSpPr>
          <p:cNvPr id="30730" name="10 CuadroTexto">
            <a:extLst>
              <a:ext uri="{FF2B5EF4-FFF2-40B4-BE49-F238E27FC236}">
                <a16:creationId xmlns:a16="http://schemas.microsoft.com/office/drawing/2014/main" id="{9B84163C-CE37-44BB-97F4-A571AA9E8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3357563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(ella) estudiar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9 CuadroTexto">
            <a:extLst>
              <a:ext uri="{FF2B5EF4-FFF2-40B4-BE49-F238E27FC236}">
                <a16:creationId xmlns:a16="http://schemas.microsoft.com/office/drawing/2014/main" id="{A3EB953D-8D98-4180-9DBD-3355F62FD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31747" name="10 CuadroTexto">
            <a:extLst>
              <a:ext uri="{FF2B5EF4-FFF2-40B4-BE49-F238E27FC236}">
                <a16:creationId xmlns:a16="http://schemas.microsoft.com/office/drawing/2014/main" id="{FD34CE26-16AF-4B87-8421-9D86BEFA4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31748" name="3 CuadroTexto">
            <a:extLst>
              <a:ext uri="{FF2B5EF4-FFF2-40B4-BE49-F238E27FC236}">
                <a16:creationId xmlns:a16="http://schemas.microsoft.com/office/drawing/2014/main" id="{2760BBB2-3734-4EBE-8C02-B390AE1B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31749" name="4 CuadroTexto">
            <a:extLst>
              <a:ext uri="{FF2B5EF4-FFF2-40B4-BE49-F238E27FC236}">
                <a16:creationId xmlns:a16="http://schemas.microsoft.com/office/drawing/2014/main" id="{527A8C49-6F35-4CF8-8433-A1AAD202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31750" name="5 CuadroTexto">
            <a:extLst>
              <a:ext uri="{FF2B5EF4-FFF2-40B4-BE49-F238E27FC236}">
                <a16:creationId xmlns:a16="http://schemas.microsoft.com/office/drawing/2014/main" id="{5935DE00-1067-4D3A-A174-E4CC31C6D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31751" name="6 CuadroTexto">
            <a:extLst>
              <a:ext uri="{FF2B5EF4-FFF2-40B4-BE49-F238E27FC236}">
                <a16:creationId xmlns:a16="http://schemas.microsoft.com/office/drawing/2014/main" id="{BC7A671B-E062-4356-AAE6-E706B9B5D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31752" name="8 CuadroTexto">
            <a:extLst>
              <a:ext uri="{FF2B5EF4-FFF2-40B4-BE49-F238E27FC236}">
                <a16:creationId xmlns:a16="http://schemas.microsoft.com/office/drawing/2014/main" id="{EEBF5FB7-502A-4D88-850D-15B42EA9E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31753" name="9 CuadroTexto">
            <a:extLst>
              <a:ext uri="{FF2B5EF4-FFF2-40B4-BE49-F238E27FC236}">
                <a16:creationId xmlns:a16="http://schemas.microsoft.com/office/drawing/2014/main" id="{145A6305-8249-4034-8186-788A526BD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484313"/>
            <a:ext cx="1893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salido</a:t>
            </a:r>
          </a:p>
        </p:txBody>
      </p:sp>
      <p:sp>
        <p:nvSpPr>
          <p:cNvPr id="31754" name="10 CuadroTexto">
            <a:extLst>
              <a:ext uri="{FF2B5EF4-FFF2-40B4-BE49-F238E27FC236}">
                <a16:creationId xmlns:a16="http://schemas.microsoft.com/office/drawing/2014/main" id="{65563127-F563-4B54-B204-589EC4FFA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349500"/>
            <a:ext cx="2598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estudiado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9 CuadroTexto">
            <a:extLst>
              <a:ext uri="{FF2B5EF4-FFF2-40B4-BE49-F238E27FC236}">
                <a16:creationId xmlns:a16="http://schemas.microsoft.com/office/drawing/2014/main" id="{3823F425-1438-4B00-ABF8-F0720DE2E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276475"/>
            <a:ext cx="2074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(él) visitar 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9 CuadroTexto">
            <a:extLst>
              <a:ext uri="{FF2B5EF4-FFF2-40B4-BE49-F238E27FC236}">
                <a16:creationId xmlns:a16="http://schemas.microsoft.com/office/drawing/2014/main" id="{04D4794A-E971-47BD-B21A-ABA6F9C3E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32771" name="10 CuadroTexto">
            <a:extLst>
              <a:ext uri="{FF2B5EF4-FFF2-40B4-BE49-F238E27FC236}">
                <a16:creationId xmlns:a16="http://schemas.microsoft.com/office/drawing/2014/main" id="{9F895205-B8A0-4852-B399-173121164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32772" name="3 CuadroTexto">
            <a:extLst>
              <a:ext uri="{FF2B5EF4-FFF2-40B4-BE49-F238E27FC236}">
                <a16:creationId xmlns:a16="http://schemas.microsoft.com/office/drawing/2014/main" id="{33B020E5-31FF-4D01-9E99-AD59015F9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32773" name="4 CuadroTexto">
            <a:extLst>
              <a:ext uri="{FF2B5EF4-FFF2-40B4-BE49-F238E27FC236}">
                <a16:creationId xmlns:a16="http://schemas.microsoft.com/office/drawing/2014/main" id="{F98F21BE-7970-4CC8-AE0C-91BE3CC42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32774" name="5 CuadroTexto">
            <a:extLst>
              <a:ext uri="{FF2B5EF4-FFF2-40B4-BE49-F238E27FC236}">
                <a16:creationId xmlns:a16="http://schemas.microsoft.com/office/drawing/2014/main" id="{8BEDA6DA-AA39-468B-A01E-1E7A46B50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32775" name="6 CuadroTexto">
            <a:extLst>
              <a:ext uri="{FF2B5EF4-FFF2-40B4-BE49-F238E27FC236}">
                <a16:creationId xmlns:a16="http://schemas.microsoft.com/office/drawing/2014/main" id="{DDCAA5BC-1ED0-4760-8807-96FBFC062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32776" name="8 CuadroTexto">
            <a:extLst>
              <a:ext uri="{FF2B5EF4-FFF2-40B4-BE49-F238E27FC236}">
                <a16:creationId xmlns:a16="http://schemas.microsoft.com/office/drawing/2014/main" id="{91384AFD-CD5C-4D2A-87CA-8FD26B1F4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32777" name="9 CuadroTexto">
            <a:extLst>
              <a:ext uri="{FF2B5EF4-FFF2-40B4-BE49-F238E27FC236}">
                <a16:creationId xmlns:a16="http://schemas.microsoft.com/office/drawing/2014/main" id="{BA46CF46-BF04-4B34-857C-C0823C38B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484313"/>
            <a:ext cx="1893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salido</a:t>
            </a:r>
          </a:p>
        </p:txBody>
      </p:sp>
      <p:sp>
        <p:nvSpPr>
          <p:cNvPr id="32778" name="10 CuadroTexto">
            <a:extLst>
              <a:ext uri="{FF2B5EF4-FFF2-40B4-BE49-F238E27FC236}">
                <a16:creationId xmlns:a16="http://schemas.microsoft.com/office/drawing/2014/main" id="{ABD50904-08A6-453A-BFAB-3B59C9FA4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349500"/>
            <a:ext cx="2598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estudiado</a:t>
            </a:r>
          </a:p>
        </p:txBody>
      </p:sp>
      <p:sp>
        <p:nvSpPr>
          <p:cNvPr id="32779" name="11 CuadroTexto">
            <a:extLst>
              <a:ext uri="{FF2B5EF4-FFF2-40B4-BE49-F238E27FC236}">
                <a16:creationId xmlns:a16="http://schemas.microsoft.com/office/drawing/2014/main" id="{D1574C6F-6031-4CED-A043-4DFBF32AB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3860800"/>
            <a:ext cx="2801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(vosotros) leer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9 CuadroTexto">
            <a:extLst>
              <a:ext uri="{FF2B5EF4-FFF2-40B4-BE49-F238E27FC236}">
                <a16:creationId xmlns:a16="http://schemas.microsoft.com/office/drawing/2014/main" id="{68C70E7C-21A0-4DE7-A2E0-BEAF1418B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33795" name="10 CuadroTexto">
            <a:extLst>
              <a:ext uri="{FF2B5EF4-FFF2-40B4-BE49-F238E27FC236}">
                <a16:creationId xmlns:a16="http://schemas.microsoft.com/office/drawing/2014/main" id="{4CE346A4-25CC-48BE-9366-70040B82C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33796" name="3 CuadroTexto">
            <a:extLst>
              <a:ext uri="{FF2B5EF4-FFF2-40B4-BE49-F238E27FC236}">
                <a16:creationId xmlns:a16="http://schemas.microsoft.com/office/drawing/2014/main" id="{F35107E6-1946-4658-8616-0C779D026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33797" name="4 CuadroTexto">
            <a:extLst>
              <a:ext uri="{FF2B5EF4-FFF2-40B4-BE49-F238E27FC236}">
                <a16:creationId xmlns:a16="http://schemas.microsoft.com/office/drawing/2014/main" id="{EC5C11D9-F174-47A2-8911-C1064405F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33798" name="5 CuadroTexto">
            <a:extLst>
              <a:ext uri="{FF2B5EF4-FFF2-40B4-BE49-F238E27FC236}">
                <a16:creationId xmlns:a16="http://schemas.microsoft.com/office/drawing/2014/main" id="{2C658746-0D6A-4FD0-9A63-9333C923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33799" name="6 CuadroTexto">
            <a:extLst>
              <a:ext uri="{FF2B5EF4-FFF2-40B4-BE49-F238E27FC236}">
                <a16:creationId xmlns:a16="http://schemas.microsoft.com/office/drawing/2014/main" id="{5ADE1468-BDFE-4229-A1E8-DB341388E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33800" name="8 CuadroTexto">
            <a:extLst>
              <a:ext uri="{FF2B5EF4-FFF2-40B4-BE49-F238E27FC236}">
                <a16:creationId xmlns:a16="http://schemas.microsoft.com/office/drawing/2014/main" id="{0502776F-C41C-46BA-A321-037294D53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33801" name="9 CuadroTexto">
            <a:extLst>
              <a:ext uri="{FF2B5EF4-FFF2-40B4-BE49-F238E27FC236}">
                <a16:creationId xmlns:a16="http://schemas.microsoft.com/office/drawing/2014/main" id="{E6CCEB53-72D1-4EFA-A6E7-6914E242C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484313"/>
            <a:ext cx="1893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salido</a:t>
            </a:r>
          </a:p>
        </p:txBody>
      </p:sp>
      <p:sp>
        <p:nvSpPr>
          <p:cNvPr id="33802" name="10 CuadroTexto">
            <a:extLst>
              <a:ext uri="{FF2B5EF4-FFF2-40B4-BE49-F238E27FC236}">
                <a16:creationId xmlns:a16="http://schemas.microsoft.com/office/drawing/2014/main" id="{CAF23899-C858-4305-8419-459F4499A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349500"/>
            <a:ext cx="2598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estudiado</a:t>
            </a:r>
          </a:p>
        </p:txBody>
      </p:sp>
      <p:sp>
        <p:nvSpPr>
          <p:cNvPr id="33803" name="11 CuadroTexto">
            <a:extLst>
              <a:ext uri="{FF2B5EF4-FFF2-40B4-BE49-F238E27FC236}">
                <a16:creationId xmlns:a16="http://schemas.microsoft.com/office/drawing/2014/main" id="{3045AE12-D81B-4137-B193-7A52EF9AC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213100"/>
            <a:ext cx="2462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leído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9 CuadroTexto">
            <a:extLst>
              <a:ext uri="{FF2B5EF4-FFF2-40B4-BE49-F238E27FC236}">
                <a16:creationId xmlns:a16="http://schemas.microsoft.com/office/drawing/2014/main" id="{D967FB5B-7C3F-4F32-9512-6A261FC4D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34819" name="10 CuadroTexto">
            <a:extLst>
              <a:ext uri="{FF2B5EF4-FFF2-40B4-BE49-F238E27FC236}">
                <a16:creationId xmlns:a16="http://schemas.microsoft.com/office/drawing/2014/main" id="{B7485C66-E83E-402E-AF46-9AA915EBA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34820" name="3 CuadroTexto">
            <a:extLst>
              <a:ext uri="{FF2B5EF4-FFF2-40B4-BE49-F238E27FC236}">
                <a16:creationId xmlns:a16="http://schemas.microsoft.com/office/drawing/2014/main" id="{C59DB3E5-B754-40EC-BC11-6F9C05D96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34821" name="4 CuadroTexto">
            <a:extLst>
              <a:ext uri="{FF2B5EF4-FFF2-40B4-BE49-F238E27FC236}">
                <a16:creationId xmlns:a16="http://schemas.microsoft.com/office/drawing/2014/main" id="{EB9603BF-8BE1-4A94-B952-D65B1794E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34822" name="5 CuadroTexto">
            <a:extLst>
              <a:ext uri="{FF2B5EF4-FFF2-40B4-BE49-F238E27FC236}">
                <a16:creationId xmlns:a16="http://schemas.microsoft.com/office/drawing/2014/main" id="{0F80458F-F57A-41A5-8FE0-52672C96F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34823" name="6 CuadroTexto">
            <a:extLst>
              <a:ext uri="{FF2B5EF4-FFF2-40B4-BE49-F238E27FC236}">
                <a16:creationId xmlns:a16="http://schemas.microsoft.com/office/drawing/2014/main" id="{AEAC870B-844F-4D0D-A518-8D5B1AA1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34824" name="8 CuadroTexto">
            <a:extLst>
              <a:ext uri="{FF2B5EF4-FFF2-40B4-BE49-F238E27FC236}">
                <a16:creationId xmlns:a16="http://schemas.microsoft.com/office/drawing/2014/main" id="{F83C7E62-7CCE-4B6D-9A6A-4781BC015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34825" name="9 CuadroTexto">
            <a:extLst>
              <a:ext uri="{FF2B5EF4-FFF2-40B4-BE49-F238E27FC236}">
                <a16:creationId xmlns:a16="http://schemas.microsoft.com/office/drawing/2014/main" id="{6221A952-1065-44AB-9AA3-C7559276C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484313"/>
            <a:ext cx="1893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salido</a:t>
            </a:r>
          </a:p>
        </p:txBody>
      </p:sp>
      <p:sp>
        <p:nvSpPr>
          <p:cNvPr id="34826" name="10 CuadroTexto">
            <a:extLst>
              <a:ext uri="{FF2B5EF4-FFF2-40B4-BE49-F238E27FC236}">
                <a16:creationId xmlns:a16="http://schemas.microsoft.com/office/drawing/2014/main" id="{AAB9D4B6-7371-4422-8268-AD5B66549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349500"/>
            <a:ext cx="2598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estudiado</a:t>
            </a:r>
          </a:p>
        </p:txBody>
      </p:sp>
      <p:sp>
        <p:nvSpPr>
          <p:cNvPr id="34827" name="11 CuadroTexto">
            <a:extLst>
              <a:ext uri="{FF2B5EF4-FFF2-40B4-BE49-F238E27FC236}">
                <a16:creationId xmlns:a16="http://schemas.microsoft.com/office/drawing/2014/main" id="{906F1075-4A72-4C32-BAD5-4A41D567C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213100"/>
            <a:ext cx="2462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leído</a:t>
            </a:r>
          </a:p>
        </p:txBody>
      </p:sp>
      <p:sp>
        <p:nvSpPr>
          <p:cNvPr id="34828" name="12 CuadroTexto">
            <a:extLst>
              <a:ext uri="{FF2B5EF4-FFF2-40B4-BE49-F238E27FC236}">
                <a16:creationId xmlns:a16="http://schemas.microsoft.com/office/drawing/2014/main" id="{3CC65C7D-E645-4769-BE43-1F9DA9E63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4221163"/>
            <a:ext cx="1936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(tú) pintar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9 CuadroTexto">
            <a:extLst>
              <a:ext uri="{FF2B5EF4-FFF2-40B4-BE49-F238E27FC236}">
                <a16:creationId xmlns:a16="http://schemas.microsoft.com/office/drawing/2014/main" id="{1F48B37A-3AD5-41D5-8180-84F7489CD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35843" name="10 CuadroTexto">
            <a:extLst>
              <a:ext uri="{FF2B5EF4-FFF2-40B4-BE49-F238E27FC236}">
                <a16:creationId xmlns:a16="http://schemas.microsoft.com/office/drawing/2014/main" id="{CF8FDF97-336C-4BD7-9634-B03913C6A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35844" name="3 CuadroTexto">
            <a:extLst>
              <a:ext uri="{FF2B5EF4-FFF2-40B4-BE49-F238E27FC236}">
                <a16:creationId xmlns:a16="http://schemas.microsoft.com/office/drawing/2014/main" id="{D102B781-A87F-475F-9A2E-CCE4BC3BE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35845" name="4 CuadroTexto">
            <a:extLst>
              <a:ext uri="{FF2B5EF4-FFF2-40B4-BE49-F238E27FC236}">
                <a16:creationId xmlns:a16="http://schemas.microsoft.com/office/drawing/2014/main" id="{7B79CEB1-AEF4-4DBD-836A-F7A6F3D9F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35846" name="5 CuadroTexto">
            <a:extLst>
              <a:ext uri="{FF2B5EF4-FFF2-40B4-BE49-F238E27FC236}">
                <a16:creationId xmlns:a16="http://schemas.microsoft.com/office/drawing/2014/main" id="{43A05B89-DC2D-428C-954F-0E69636A0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35847" name="6 CuadroTexto">
            <a:extLst>
              <a:ext uri="{FF2B5EF4-FFF2-40B4-BE49-F238E27FC236}">
                <a16:creationId xmlns:a16="http://schemas.microsoft.com/office/drawing/2014/main" id="{B5D25591-5C89-4701-B8C1-087717C34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35848" name="8 CuadroTexto">
            <a:extLst>
              <a:ext uri="{FF2B5EF4-FFF2-40B4-BE49-F238E27FC236}">
                <a16:creationId xmlns:a16="http://schemas.microsoft.com/office/drawing/2014/main" id="{C8B6A2E0-2536-4C5B-8FA4-5056D4A92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35849" name="9 CuadroTexto">
            <a:extLst>
              <a:ext uri="{FF2B5EF4-FFF2-40B4-BE49-F238E27FC236}">
                <a16:creationId xmlns:a16="http://schemas.microsoft.com/office/drawing/2014/main" id="{AE20DFA9-0566-4110-87E9-3D4FB11A5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484313"/>
            <a:ext cx="1893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salido</a:t>
            </a:r>
          </a:p>
        </p:txBody>
      </p:sp>
      <p:sp>
        <p:nvSpPr>
          <p:cNvPr id="35850" name="10 CuadroTexto">
            <a:extLst>
              <a:ext uri="{FF2B5EF4-FFF2-40B4-BE49-F238E27FC236}">
                <a16:creationId xmlns:a16="http://schemas.microsoft.com/office/drawing/2014/main" id="{2677332C-98F9-4BC4-9EBE-B8589F99C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349500"/>
            <a:ext cx="2598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estudiado</a:t>
            </a:r>
          </a:p>
        </p:txBody>
      </p:sp>
      <p:sp>
        <p:nvSpPr>
          <p:cNvPr id="35851" name="11 CuadroTexto">
            <a:extLst>
              <a:ext uri="{FF2B5EF4-FFF2-40B4-BE49-F238E27FC236}">
                <a16:creationId xmlns:a16="http://schemas.microsoft.com/office/drawing/2014/main" id="{8EA86AAE-172A-4F31-94EC-3439360C3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213100"/>
            <a:ext cx="2462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leído</a:t>
            </a:r>
          </a:p>
        </p:txBody>
      </p:sp>
      <p:sp>
        <p:nvSpPr>
          <p:cNvPr id="35852" name="12 CuadroTexto">
            <a:extLst>
              <a:ext uri="{FF2B5EF4-FFF2-40B4-BE49-F238E27FC236}">
                <a16:creationId xmlns:a16="http://schemas.microsoft.com/office/drawing/2014/main" id="{AE4EA966-CFF1-41FF-8926-D3E767858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4005263"/>
            <a:ext cx="2370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pintado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9 CuadroTexto">
            <a:extLst>
              <a:ext uri="{FF2B5EF4-FFF2-40B4-BE49-F238E27FC236}">
                <a16:creationId xmlns:a16="http://schemas.microsoft.com/office/drawing/2014/main" id="{19EA9063-A080-4D69-B596-63C829DB8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36867" name="10 CuadroTexto">
            <a:extLst>
              <a:ext uri="{FF2B5EF4-FFF2-40B4-BE49-F238E27FC236}">
                <a16:creationId xmlns:a16="http://schemas.microsoft.com/office/drawing/2014/main" id="{20ABD927-C8D6-49FB-8D41-68EC1A8EF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36868" name="3 CuadroTexto">
            <a:extLst>
              <a:ext uri="{FF2B5EF4-FFF2-40B4-BE49-F238E27FC236}">
                <a16:creationId xmlns:a16="http://schemas.microsoft.com/office/drawing/2014/main" id="{39481000-AF41-4E54-ADFC-C87455E62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36869" name="4 CuadroTexto">
            <a:extLst>
              <a:ext uri="{FF2B5EF4-FFF2-40B4-BE49-F238E27FC236}">
                <a16:creationId xmlns:a16="http://schemas.microsoft.com/office/drawing/2014/main" id="{BBD3A7B6-ED67-40E3-A426-234E6878B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36870" name="5 CuadroTexto">
            <a:extLst>
              <a:ext uri="{FF2B5EF4-FFF2-40B4-BE49-F238E27FC236}">
                <a16:creationId xmlns:a16="http://schemas.microsoft.com/office/drawing/2014/main" id="{2594801F-472C-475B-8FFD-F8DA9E980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36871" name="6 CuadroTexto">
            <a:extLst>
              <a:ext uri="{FF2B5EF4-FFF2-40B4-BE49-F238E27FC236}">
                <a16:creationId xmlns:a16="http://schemas.microsoft.com/office/drawing/2014/main" id="{01105DAA-7B72-4BAF-B778-D8F2A5619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36872" name="8 CuadroTexto">
            <a:extLst>
              <a:ext uri="{FF2B5EF4-FFF2-40B4-BE49-F238E27FC236}">
                <a16:creationId xmlns:a16="http://schemas.microsoft.com/office/drawing/2014/main" id="{BC6F7AF8-9DBB-4651-B964-1002A6379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36873" name="9 CuadroTexto">
            <a:extLst>
              <a:ext uri="{FF2B5EF4-FFF2-40B4-BE49-F238E27FC236}">
                <a16:creationId xmlns:a16="http://schemas.microsoft.com/office/drawing/2014/main" id="{BA61DAC0-0141-486B-BF96-0C6C24939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484313"/>
            <a:ext cx="1893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salido</a:t>
            </a:r>
          </a:p>
        </p:txBody>
      </p:sp>
      <p:sp>
        <p:nvSpPr>
          <p:cNvPr id="36874" name="10 CuadroTexto">
            <a:extLst>
              <a:ext uri="{FF2B5EF4-FFF2-40B4-BE49-F238E27FC236}">
                <a16:creationId xmlns:a16="http://schemas.microsoft.com/office/drawing/2014/main" id="{4D9FC7CA-88A3-4E57-986A-46DAE9A97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349500"/>
            <a:ext cx="2598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estudiado</a:t>
            </a:r>
          </a:p>
        </p:txBody>
      </p:sp>
      <p:sp>
        <p:nvSpPr>
          <p:cNvPr id="36875" name="11 CuadroTexto">
            <a:extLst>
              <a:ext uri="{FF2B5EF4-FFF2-40B4-BE49-F238E27FC236}">
                <a16:creationId xmlns:a16="http://schemas.microsoft.com/office/drawing/2014/main" id="{CC6948AE-42C7-47F8-8601-2ED10A5B4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213100"/>
            <a:ext cx="2462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leído</a:t>
            </a:r>
          </a:p>
        </p:txBody>
      </p:sp>
      <p:sp>
        <p:nvSpPr>
          <p:cNvPr id="36876" name="12 CuadroTexto">
            <a:extLst>
              <a:ext uri="{FF2B5EF4-FFF2-40B4-BE49-F238E27FC236}">
                <a16:creationId xmlns:a16="http://schemas.microsoft.com/office/drawing/2014/main" id="{03E5C932-89FB-4486-BBF1-6F5FBF7C3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4005263"/>
            <a:ext cx="2370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pintado</a:t>
            </a:r>
          </a:p>
        </p:txBody>
      </p:sp>
      <p:sp>
        <p:nvSpPr>
          <p:cNvPr id="36877" name="13 CuadroTexto">
            <a:extLst>
              <a:ext uri="{FF2B5EF4-FFF2-40B4-BE49-F238E27FC236}">
                <a16:creationId xmlns:a16="http://schemas.microsoft.com/office/drawing/2014/main" id="{1708E311-70EC-401C-BDCB-377339838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5013325"/>
            <a:ext cx="3143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(nosotros) bailar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9 CuadroTexto">
            <a:extLst>
              <a:ext uri="{FF2B5EF4-FFF2-40B4-BE49-F238E27FC236}">
                <a16:creationId xmlns:a16="http://schemas.microsoft.com/office/drawing/2014/main" id="{0E0BAA69-CFCD-44EA-B0E1-1E22133A8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37891" name="10 CuadroTexto">
            <a:extLst>
              <a:ext uri="{FF2B5EF4-FFF2-40B4-BE49-F238E27FC236}">
                <a16:creationId xmlns:a16="http://schemas.microsoft.com/office/drawing/2014/main" id="{99AF7EA4-D3E9-4266-B564-10BB82E5C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37892" name="3 CuadroTexto">
            <a:extLst>
              <a:ext uri="{FF2B5EF4-FFF2-40B4-BE49-F238E27FC236}">
                <a16:creationId xmlns:a16="http://schemas.microsoft.com/office/drawing/2014/main" id="{918892E2-71F5-49A6-91C0-807A02BCA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37893" name="4 CuadroTexto">
            <a:extLst>
              <a:ext uri="{FF2B5EF4-FFF2-40B4-BE49-F238E27FC236}">
                <a16:creationId xmlns:a16="http://schemas.microsoft.com/office/drawing/2014/main" id="{A9A8FF98-A542-419B-9E73-C5E208D00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338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  <p:sp>
        <p:nvSpPr>
          <p:cNvPr id="37894" name="5 CuadroTexto">
            <a:extLst>
              <a:ext uri="{FF2B5EF4-FFF2-40B4-BE49-F238E27FC236}">
                <a16:creationId xmlns:a16="http://schemas.microsoft.com/office/drawing/2014/main" id="{EC646CF4-F2B7-4095-B2C4-4AA9574C4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052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vivido</a:t>
            </a:r>
          </a:p>
        </p:txBody>
      </p:sp>
      <p:sp>
        <p:nvSpPr>
          <p:cNvPr id="37895" name="6 CuadroTexto">
            <a:extLst>
              <a:ext uri="{FF2B5EF4-FFF2-40B4-BE49-F238E27FC236}">
                <a16:creationId xmlns:a16="http://schemas.microsoft.com/office/drawing/2014/main" id="{43052242-5779-4EE2-896E-B2A624D30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4537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nadado</a:t>
            </a:r>
          </a:p>
        </p:txBody>
      </p:sp>
      <p:sp>
        <p:nvSpPr>
          <p:cNvPr id="37896" name="8 CuadroTexto">
            <a:extLst>
              <a:ext uri="{FF2B5EF4-FFF2-40B4-BE49-F238E27FC236}">
                <a16:creationId xmlns:a16="http://schemas.microsoft.com/office/drawing/2014/main" id="{EC3FA749-9BD0-4D94-A42E-FD5EDEA46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20713"/>
            <a:ext cx="2576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olvidado</a:t>
            </a:r>
          </a:p>
        </p:txBody>
      </p:sp>
      <p:sp>
        <p:nvSpPr>
          <p:cNvPr id="37897" name="9 CuadroTexto">
            <a:extLst>
              <a:ext uri="{FF2B5EF4-FFF2-40B4-BE49-F238E27FC236}">
                <a16:creationId xmlns:a16="http://schemas.microsoft.com/office/drawing/2014/main" id="{C5D04670-3AF2-494F-A2A4-6E1EE6A5A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484313"/>
            <a:ext cx="1893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 salido</a:t>
            </a:r>
          </a:p>
        </p:txBody>
      </p:sp>
      <p:sp>
        <p:nvSpPr>
          <p:cNvPr id="37898" name="10 CuadroTexto">
            <a:extLst>
              <a:ext uri="{FF2B5EF4-FFF2-40B4-BE49-F238E27FC236}">
                <a16:creationId xmlns:a16="http://schemas.microsoft.com/office/drawing/2014/main" id="{D1F2049C-1F1E-48BD-9EDC-B95E84C3A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349500"/>
            <a:ext cx="2598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estudiado</a:t>
            </a:r>
          </a:p>
        </p:txBody>
      </p:sp>
      <p:sp>
        <p:nvSpPr>
          <p:cNvPr id="37899" name="11 CuadroTexto">
            <a:extLst>
              <a:ext uri="{FF2B5EF4-FFF2-40B4-BE49-F238E27FC236}">
                <a16:creationId xmlns:a16="http://schemas.microsoft.com/office/drawing/2014/main" id="{F6EF43A7-380D-4242-9CFE-FC10AB5B4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213100"/>
            <a:ext cx="2462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leído</a:t>
            </a:r>
          </a:p>
        </p:txBody>
      </p:sp>
      <p:sp>
        <p:nvSpPr>
          <p:cNvPr id="37900" name="12 CuadroTexto">
            <a:extLst>
              <a:ext uri="{FF2B5EF4-FFF2-40B4-BE49-F238E27FC236}">
                <a16:creationId xmlns:a16="http://schemas.microsoft.com/office/drawing/2014/main" id="{5A4AFCBD-4AA4-4B72-9AD2-94E117697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4005263"/>
            <a:ext cx="2370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Has pintado</a:t>
            </a:r>
          </a:p>
        </p:txBody>
      </p:sp>
      <p:sp>
        <p:nvSpPr>
          <p:cNvPr id="37901" name="13 CuadroTexto">
            <a:extLst>
              <a:ext uri="{FF2B5EF4-FFF2-40B4-BE49-F238E27FC236}">
                <a16:creationId xmlns:a16="http://schemas.microsoft.com/office/drawing/2014/main" id="{E536B1F3-969F-4D87-973A-8C6A6DDB3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4797425"/>
            <a:ext cx="2917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bailado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CuadroTexto">
            <a:extLst>
              <a:ext uri="{FF2B5EF4-FFF2-40B4-BE49-F238E27FC236}">
                <a16:creationId xmlns:a16="http://schemas.microsoft.com/office/drawing/2014/main" id="{2F6B1BBD-A3D1-43CF-AEA5-2A6ACB099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692150"/>
            <a:ext cx="2401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n-US"/>
              <a:t>Participios irregulares</a:t>
            </a:r>
          </a:p>
        </p:txBody>
      </p:sp>
      <p:pic>
        <p:nvPicPr>
          <p:cNvPr id="38915" name="Picture 3" descr="D:\Datos de Usuarios\Elena\Desktop\Prácticas\IC Praga\PPT pretérito perfecto\imágenes\eagle-310901__180.png">
            <a:extLst>
              <a:ext uri="{FF2B5EF4-FFF2-40B4-BE49-F238E27FC236}">
                <a16:creationId xmlns:a16="http://schemas.microsoft.com/office/drawing/2014/main" id="{38AA5994-9B4D-446F-AC90-656F6BA62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0255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6 CuadroTexto">
            <a:extLst>
              <a:ext uri="{FF2B5EF4-FFF2-40B4-BE49-F238E27FC236}">
                <a16:creationId xmlns:a16="http://schemas.microsoft.com/office/drawing/2014/main" id="{B1209361-AFF3-4FDC-BA66-6E9FD5575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188913"/>
            <a:ext cx="5400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n-US" sz="2800" b="1">
                <a:solidFill>
                  <a:srgbClr val="FFC000"/>
                </a:solidFill>
                <a:latin typeface="Arial Black" panose="020B0A04020102020204" pitchFamily="34" charset="0"/>
              </a:rPr>
              <a:t>¡Recuerda!</a:t>
            </a:r>
          </a:p>
        </p:txBody>
      </p:sp>
      <p:pic>
        <p:nvPicPr>
          <p:cNvPr id="39939" name="Picture 2" descr="D:\Datos de Usuarios\Elena\Desktop\Prácticas\IC Praga\PPT pretérito perfecto\sowa-355305_640.png">
            <a:extLst>
              <a:ext uri="{FF2B5EF4-FFF2-40B4-BE49-F238E27FC236}">
                <a16:creationId xmlns:a16="http://schemas.microsoft.com/office/drawing/2014/main" id="{47B9436D-E336-41E2-8B1F-A18599B33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76250"/>
            <a:ext cx="762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7 Tabla">
            <a:extLst>
              <a:ext uri="{FF2B5EF4-FFF2-40B4-BE49-F238E27FC236}">
                <a16:creationId xmlns:a16="http://schemas.microsoft.com/office/drawing/2014/main" id="{72473019-C265-4D42-A4DD-3FA16502AC05}"/>
              </a:ext>
            </a:extLst>
          </p:cNvPr>
          <p:cNvGraphicFramePr>
            <a:graphicFrameLocks noGrp="1"/>
          </p:cNvGraphicFramePr>
          <p:nvPr/>
        </p:nvGraphicFramePr>
        <p:xfrm>
          <a:off x="1403350" y="1268413"/>
          <a:ext cx="6840538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438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kumimoji="0" lang="es-ES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es-ES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(ver)    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vis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(romper)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ro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endParaRPr kumimoji="0" lang="es-ES" sz="1400" b="0" u="sng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endParaRPr kumimoji="0" lang="es-ES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es-ES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(volver)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vuel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</a:p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es-ES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(poner) 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pues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</a:p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es-ES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(resolver)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resuel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</a:p>
                    <a:p>
                      <a:endParaRPr lang="es-E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(escribir)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escri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</a:p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(abrir)     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abier</a:t>
                      </a:r>
                      <a:r>
                        <a:rPr kumimoji="0" lang="es-ES" sz="1400" b="1" u="sng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</a:t>
                      </a:r>
                    </a:p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(descubrir)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descubier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</a:p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es-ES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(morir)    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muer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</a:p>
                  </a:txBody>
                  <a:tcPr marL="91437" marR="914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endParaRPr kumimoji="0" lang="es-ES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endParaRPr kumimoji="0" lang="es-ES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es-ES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(decir)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cho</a:t>
                      </a:r>
                    </a:p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es-ES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(hacer)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he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cho</a:t>
                      </a:r>
                    </a:p>
                  </a:txBody>
                  <a:tcPr marL="91437" marR="914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949" name="7 CuadroTexto">
            <a:extLst>
              <a:ext uri="{FF2B5EF4-FFF2-40B4-BE49-F238E27FC236}">
                <a16:creationId xmlns:a16="http://schemas.microsoft.com/office/drawing/2014/main" id="{0BE5CCB7-1F70-49EB-881E-88BFC6B32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5157788"/>
            <a:ext cx="37449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2000"/>
              <a:t>-ar     </a:t>
            </a:r>
            <a:r>
              <a:rPr lang="es-ES" altLang="en-US" sz="2000">
                <a:sym typeface="Wingdings" panose="05000000000000000000" pitchFamily="2" charset="2"/>
              </a:rPr>
              <a:t> -ado</a:t>
            </a:r>
          </a:p>
          <a:p>
            <a:pPr eaLnBrk="1" hangingPunct="1"/>
            <a:endParaRPr lang="es-ES" altLang="en-US" sz="2000">
              <a:sym typeface="Wingdings" panose="05000000000000000000" pitchFamily="2" charset="2"/>
            </a:endParaRPr>
          </a:p>
          <a:p>
            <a:pPr eaLnBrk="1" hangingPunct="1"/>
            <a:r>
              <a:rPr lang="es-ES" altLang="en-US" sz="2000">
                <a:sym typeface="Wingdings" panose="05000000000000000000" pitchFamily="2" charset="2"/>
              </a:rPr>
              <a:t>-er/-ir  -ido</a:t>
            </a:r>
            <a:endParaRPr lang="es-ES" altLang="en-US" sz="2000"/>
          </a:p>
        </p:txBody>
      </p:sp>
      <p:sp>
        <p:nvSpPr>
          <p:cNvPr id="39950" name="5 CuadroTexto">
            <a:extLst>
              <a:ext uri="{FF2B5EF4-FFF2-40B4-BE49-F238E27FC236}">
                <a16:creationId xmlns:a16="http://schemas.microsoft.com/office/drawing/2014/main" id="{1E336A8B-3033-46BC-93DF-8B66A56E8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365625"/>
            <a:ext cx="4079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>
                <a:latin typeface="Verdana" panose="020B0604030504040204" pitchFamily="34" charset="0"/>
              </a:rPr>
              <a:t>Forma: verbo haber  +  participio</a:t>
            </a:r>
          </a:p>
        </p:txBody>
      </p:sp>
      <p:sp>
        <p:nvSpPr>
          <p:cNvPr id="39951" name="9 CuadroTexto">
            <a:extLst>
              <a:ext uri="{FF2B5EF4-FFF2-40B4-BE49-F238E27FC236}">
                <a16:creationId xmlns:a16="http://schemas.microsoft.com/office/drawing/2014/main" id="{A680894C-CA6F-40D4-A9B3-05FCD5C9F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765175"/>
            <a:ext cx="26209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Participios irregulares</a:t>
            </a:r>
          </a:p>
        </p:txBody>
      </p:sp>
      <p:sp>
        <p:nvSpPr>
          <p:cNvPr id="39952" name="10 CuadroTexto">
            <a:extLst>
              <a:ext uri="{FF2B5EF4-FFF2-40B4-BE49-F238E27FC236}">
                <a16:creationId xmlns:a16="http://schemas.microsoft.com/office/drawing/2014/main" id="{F5261994-2B8F-4451-BBCA-339F161F5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933825"/>
            <a:ext cx="210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Pretérito perfecto</a:t>
            </a:r>
          </a:p>
        </p:txBody>
      </p:sp>
      <p:sp>
        <p:nvSpPr>
          <p:cNvPr id="39953" name="9 CuadroTexto">
            <a:extLst>
              <a:ext uri="{FF2B5EF4-FFF2-40B4-BE49-F238E27FC236}">
                <a16:creationId xmlns:a16="http://schemas.microsoft.com/office/drawing/2014/main" id="{C2273B4B-4979-4EF2-9731-A14855755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5157788"/>
            <a:ext cx="18192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2000"/>
              <a:t>He       Hemos</a:t>
            </a:r>
          </a:p>
          <a:p>
            <a:pPr eaLnBrk="1" hangingPunct="1"/>
            <a:r>
              <a:rPr lang="es-ES" altLang="en-US" sz="2000"/>
              <a:t>Has     Habéis</a:t>
            </a:r>
          </a:p>
          <a:p>
            <a:pPr eaLnBrk="1" hangingPunct="1"/>
            <a:r>
              <a:rPr lang="es-ES" altLang="en-US" sz="2000"/>
              <a:t>Ha       Han</a:t>
            </a:r>
          </a:p>
        </p:txBody>
      </p:sp>
      <p:sp>
        <p:nvSpPr>
          <p:cNvPr id="39954" name="10 CuadroTexto">
            <a:extLst>
              <a:ext uri="{FF2B5EF4-FFF2-40B4-BE49-F238E27FC236}">
                <a16:creationId xmlns:a16="http://schemas.microsoft.com/office/drawing/2014/main" id="{960E48CC-A506-48E0-910A-697820EA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551656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2000"/>
              <a:t>+</a:t>
            </a:r>
          </a:p>
        </p:txBody>
      </p:sp>
      <p:sp>
        <p:nvSpPr>
          <p:cNvPr id="13" name="12 Rectángulo">
            <a:extLst>
              <a:ext uri="{FF2B5EF4-FFF2-40B4-BE49-F238E27FC236}">
                <a16:creationId xmlns:a16="http://schemas.microsoft.com/office/drawing/2014/main" id="{64E1B2C0-CC85-4191-8046-9054D1CEB6E3}"/>
              </a:ext>
            </a:extLst>
          </p:cNvPr>
          <p:cNvSpPr/>
          <p:nvPr/>
        </p:nvSpPr>
        <p:spPr>
          <a:xfrm>
            <a:off x="2051050" y="4797425"/>
            <a:ext cx="5113338" cy="1655763"/>
          </a:xfrm>
          <a:prstGeom prst="rect">
            <a:avLst/>
          </a:prstGeom>
          <a:noFill/>
          <a:ln cmpd="dbl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39956" name="11 CuadroTexto">
            <a:extLst>
              <a:ext uri="{FF2B5EF4-FFF2-40B4-BE49-F238E27FC236}">
                <a16:creationId xmlns:a16="http://schemas.microsoft.com/office/drawing/2014/main" id="{C4B6C887-5447-4E09-A939-D17FF3DFD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1268413"/>
            <a:ext cx="479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-</a:t>
            </a:r>
            <a:r>
              <a:rPr lang="es-ES" altLang="en-US" b="1"/>
              <a:t>to</a:t>
            </a:r>
          </a:p>
        </p:txBody>
      </p:sp>
      <p:sp>
        <p:nvSpPr>
          <p:cNvPr id="39957" name="13 CuadroTexto">
            <a:extLst>
              <a:ext uri="{FF2B5EF4-FFF2-40B4-BE49-F238E27FC236}">
                <a16:creationId xmlns:a16="http://schemas.microsoft.com/office/drawing/2014/main" id="{C3078F21-7EC8-4224-8AAB-D8DFF3307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1268413"/>
            <a:ext cx="67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-</a:t>
            </a:r>
            <a:r>
              <a:rPr lang="es-ES" altLang="en-US" b="1"/>
              <a:t>cho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3 CuadroTexto">
            <a:extLst>
              <a:ext uri="{FF2B5EF4-FFF2-40B4-BE49-F238E27FC236}">
                <a16:creationId xmlns:a16="http://schemas.microsoft.com/office/drawing/2014/main" id="{DFF159A4-2011-4401-BA7D-B15194A0E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205038"/>
            <a:ext cx="7489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4400" b="1">
                <a:latin typeface="Helvetica-Narrow" pitchFamily="34" charset="0"/>
              </a:rPr>
              <a:t>¿Qué experiencias has vivido?</a:t>
            </a:r>
          </a:p>
        </p:txBody>
      </p:sp>
      <p:pic>
        <p:nvPicPr>
          <p:cNvPr id="40963" name="Picture 6" descr="D:\Datos de Usuarios\Elena\Desktop\Prácticas\IC Praga\PPT pretérito perfecto\imágenes\book-145170_640.png">
            <a:extLst>
              <a:ext uri="{FF2B5EF4-FFF2-40B4-BE49-F238E27FC236}">
                <a16:creationId xmlns:a16="http://schemas.microsoft.com/office/drawing/2014/main" id="{588D6153-2F23-4203-87FC-0AEA10C44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508500"/>
            <a:ext cx="3198813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7" descr="D:\Datos de Usuarios\Elena\Desktop\Prácticas\IC Praga\PPT pretérito perfecto\imágenes\misc-bag-moving-box.png">
            <a:extLst>
              <a:ext uri="{FF2B5EF4-FFF2-40B4-BE49-F238E27FC236}">
                <a16:creationId xmlns:a16="http://schemas.microsoft.com/office/drawing/2014/main" id="{B44BFAFA-CD16-4C57-AFFE-90D817A20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068638"/>
            <a:ext cx="195897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8" descr="D:\Datos de Usuarios\Elena\Desktop\Prácticas\IC Praga\PPT pretérito perfecto\imágenes\mortar-board-316875_640.jpg">
            <a:extLst>
              <a:ext uri="{FF2B5EF4-FFF2-40B4-BE49-F238E27FC236}">
                <a16:creationId xmlns:a16="http://schemas.microsoft.com/office/drawing/2014/main" id="{5408DE58-5A75-45AF-85A3-5C3D76A8D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25971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9" descr="D:\Datos de Usuarios\Elena\Desktop\Prácticas\IC Praga\PPT pretérito perfecto\imágenes\stock-photo-moving-209316574.jpg">
            <a:extLst>
              <a:ext uri="{FF2B5EF4-FFF2-40B4-BE49-F238E27FC236}">
                <a16:creationId xmlns:a16="http://schemas.microsoft.com/office/drawing/2014/main" id="{D9E713B0-BCB6-43DF-8318-FCC1ABA4D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175" y="0"/>
            <a:ext cx="2917825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7" name="Picture 10" descr="D:\Datos de Usuarios\Elena\Desktop\Prácticas\IC Praga\PPT pretérito perfecto\imágenes\airplane-312080_640.png">
            <a:extLst>
              <a:ext uri="{FF2B5EF4-FFF2-40B4-BE49-F238E27FC236}">
                <a16:creationId xmlns:a16="http://schemas.microsoft.com/office/drawing/2014/main" id="{0D42D0A5-033D-4257-A417-ACB4B560C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268413"/>
            <a:ext cx="1457325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1" descr="D:\Datos de Usuarios\Elena\Desktop\Prácticas\IC Praga\PPT pretérito perfecto\imágenes\heart-48522_640.png">
            <a:extLst>
              <a:ext uri="{FF2B5EF4-FFF2-40B4-BE49-F238E27FC236}">
                <a16:creationId xmlns:a16="http://schemas.microsoft.com/office/drawing/2014/main" id="{96AD7F77-A3C9-4D6B-A4D0-B07BFF437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24400"/>
            <a:ext cx="2441575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13" descr="D:\Datos de Usuarios\Elena\Desktop\Prácticas\IC Praga\PPT pretérito perfecto\imágenes\wedding-rings-150300_640.png">
            <a:extLst>
              <a:ext uri="{FF2B5EF4-FFF2-40B4-BE49-F238E27FC236}">
                <a16:creationId xmlns:a16="http://schemas.microsoft.com/office/drawing/2014/main" id="{4FBADFE1-14C7-49D1-BB3A-551979214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66606">
            <a:off x="52387" y="4341813"/>
            <a:ext cx="1947863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6" descr="D:\Datos de Usuarios\Elena\Desktop\Prácticas\IC Praga\PPT pretérito perfecto\imágenes\book-145170_640.png">
            <a:extLst>
              <a:ext uri="{FF2B5EF4-FFF2-40B4-BE49-F238E27FC236}">
                <a16:creationId xmlns:a16="http://schemas.microsoft.com/office/drawing/2014/main" id="{90CB5637-4F6D-4F02-BD66-A3F708A95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508500"/>
            <a:ext cx="3198813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7" descr="D:\Datos de Usuarios\Elena\Desktop\Prácticas\IC Praga\PPT pretérito perfecto\imágenes\misc-bag-moving-box.png">
            <a:extLst>
              <a:ext uri="{FF2B5EF4-FFF2-40B4-BE49-F238E27FC236}">
                <a16:creationId xmlns:a16="http://schemas.microsoft.com/office/drawing/2014/main" id="{DE92032D-7355-4238-A6DE-07753A7A9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068638"/>
            <a:ext cx="195897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8" descr="D:\Datos de Usuarios\Elena\Desktop\Prácticas\IC Praga\PPT pretérito perfecto\imágenes\mortar-board-316875_640.jpg">
            <a:extLst>
              <a:ext uri="{FF2B5EF4-FFF2-40B4-BE49-F238E27FC236}">
                <a16:creationId xmlns:a16="http://schemas.microsoft.com/office/drawing/2014/main" id="{3F1D7D11-FFA9-4B5C-B168-DE3181E56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25971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9" descr="D:\Datos de Usuarios\Elena\Desktop\Prácticas\IC Praga\PPT pretérito perfecto\imágenes\stock-photo-moving-209316574.jpg">
            <a:extLst>
              <a:ext uri="{FF2B5EF4-FFF2-40B4-BE49-F238E27FC236}">
                <a16:creationId xmlns:a16="http://schemas.microsoft.com/office/drawing/2014/main" id="{07B45339-6E60-4AD6-A6B1-040A2BDD1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175" y="0"/>
            <a:ext cx="2917825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10" descr="D:\Datos de Usuarios\Elena\Desktop\Prácticas\IC Praga\PPT pretérito perfecto\imágenes\airplane-312080_640.png">
            <a:extLst>
              <a:ext uri="{FF2B5EF4-FFF2-40B4-BE49-F238E27FC236}">
                <a16:creationId xmlns:a16="http://schemas.microsoft.com/office/drawing/2014/main" id="{8AE9D71B-4C7C-4B2A-A734-7BF937763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268413"/>
            <a:ext cx="1457325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1" name="Picture 11" descr="D:\Datos de Usuarios\Elena\Desktop\Prácticas\IC Praga\PPT pretérito perfecto\imágenes\heart-48522_640.png">
            <a:extLst>
              <a:ext uri="{FF2B5EF4-FFF2-40B4-BE49-F238E27FC236}">
                <a16:creationId xmlns:a16="http://schemas.microsoft.com/office/drawing/2014/main" id="{92A1CE65-7106-4A9D-8EF9-5963D8D54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24400"/>
            <a:ext cx="2441575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2" name="Picture 13" descr="D:\Datos de Usuarios\Elena\Desktop\Prácticas\IC Praga\PPT pretérito perfecto\imágenes\wedding-rings-150300_640.png">
            <a:extLst>
              <a:ext uri="{FF2B5EF4-FFF2-40B4-BE49-F238E27FC236}">
                <a16:creationId xmlns:a16="http://schemas.microsoft.com/office/drawing/2014/main" id="{B832B318-D323-4A44-B796-D8F8DB688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66606">
            <a:off x="52387" y="4341813"/>
            <a:ext cx="1947863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>
            <a:extLst>
              <a:ext uri="{FF2B5EF4-FFF2-40B4-BE49-F238E27FC236}">
                <a16:creationId xmlns:a16="http://schemas.microsoft.com/office/drawing/2014/main" id="{E4917B91-F4EB-4F8F-969F-A03B952D6640}"/>
              </a:ext>
            </a:extLst>
          </p:cNvPr>
          <p:cNvSpPr/>
          <p:nvPr/>
        </p:nvSpPr>
        <p:spPr>
          <a:xfrm>
            <a:off x="755650" y="2060575"/>
            <a:ext cx="7704138" cy="1655763"/>
          </a:xfrm>
          <a:prstGeom prst="rect">
            <a:avLst/>
          </a:prstGeom>
          <a:solidFill>
            <a:schemeClr val="bg1"/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11" name="10 CuadroTexto">
            <a:extLst>
              <a:ext uri="{FF2B5EF4-FFF2-40B4-BE49-F238E27FC236}">
                <a16:creationId xmlns:a16="http://schemas.microsoft.com/office/drawing/2014/main" id="{7B928CCD-3DFF-424E-AEA5-A5B9B984D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2349500"/>
            <a:ext cx="4492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¿Cuándo usamos el pretérito perfecto?</a:t>
            </a: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94DB5864-742B-411F-B840-9BBE97EC5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349500"/>
            <a:ext cx="6443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Usamos el pretérito perfecto para hablar de hechos pasados.</a:t>
            </a:r>
          </a:p>
        </p:txBody>
      </p:sp>
      <p:sp>
        <p:nvSpPr>
          <p:cNvPr id="13" name="12 CuadroTexto">
            <a:extLst>
              <a:ext uri="{FF2B5EF4-FFF2-40B4-BE49-F238E27FC236}">
                <a16:creationId xmlns:a16="http://schemas.microsoft.com/office/drawing/2014/main" id="{61BD6532-EBF3-4669-B490-23C4C1CEA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852738"/>
            <a:ext cx="5929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¿Importa el momento en el que ocurren los hechos?</a:t>
            </a:r>
          </a:p>
        </p:txBody>
      </p:sp>
      <p:sp>
        <p:nvSpPr>
          <p:cNvPr id="14" name="13 CuadroTexto">
            <a:extLst>
              <a:ext uri="{FF2B5EF4-FFF2-40B4-BE49-F238E27FC236}">
                <a16:creationId xmlns:a16="http://schemas.microsoft.com/office/drawing/2014/main" id="{9E9FCED2-1193-4139-ADAA-3B842733E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852738"/>
            <a:ext cx="7212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El momento en el que ocurren los hechos no importa, sólo importa si</a:t>
            </a:r>
          </a:p>
          <a:p>
            <a:pPr eaLnBrk="1" hangingPunct="1"/>
            <a:r>
              <a:rPr lang="es-ES" altLang="en-US"/>
              <a:t>se ha vivido la experiencia o no.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3" grpId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9 CuadroTexto">
            <a:extLst>
              <a:ext uri="{FF2B5EF4-FFF2-40B4-BE49-F238E27FC236}">
                <a16:creationId xmlns:a16="http://schemas.microsoft.com/office/drawing/2014/main" id="{63DB13F6-0A0E-47C9-9E54-F8321555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276475"/>
            <a:ext cx="22129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6" descr="D:\Datos de Usuarios\Elena\Desktop\Prácticas\IC Praga\PPT pretérito perfecto\imágenes\book-145170_640.png">
            <a:extLst>
              <a:ext uri="{FF2B5EF4-FFF2-40B4-BE49-F238E27FC236}">
                <a16:creationId xmlns:a16="http://schemas.microsoft.com/office/drawing/2014/main" id="{19D79FF8-4006-43B8-A831-F2B236EEA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508500"/>
            <a:ext cx="3198813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7" descr="D:\Datos de Usuarios\Elena\Desktop\Prácticas\IC Praga\PPT pretérito perfecto\imágenes\misc-bag-moving-box.png">
            <a:extLst>
              <a:ext uri="{FF2B5EF4-FFF2-40B4-BE49-F238E27FC236}">
                <a16:creationId xmlns:a16="http://schemas.microsoft.com/office/drawing/2014/main" id="{EAE3493C-0C3F-4297-A6BA-2819F8F81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068638"/>
            <a:ext cx="195897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8" descr="D:\Datos de Usuarios\Elena\Desktop\Prácticas\IC Praga\PPT pretérito perfecto\imágenes\mortar-board-316875_640.jpg">
            <a:extLst>
              <a:ext uri="{FF2B5EF4-FFF2-40B4-BE49-F238E27FC236}">
                <a16:creationId xmlns:a16="http://schemas.microsoft.com/office/drawing/2014/main" id="{B90AE5E1-8B0F-4560-A44E-5EB9F3B2E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25971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9" descr="D:\Datos de Usuarios\Elena\Desktop\Prácticas\IC Praga\PPT pretérito perfecto\imágenes\stock-photo-moving-209316574.jpg">
            <a:extLst>
              <a:ext uri="{FF2B5EF4-FFF2-40B4-BE49-F238E27FC236}">
                <a16:creationId xmlns:a16="http://schemas.microsoft.com/office/drawing/2014/main" id="{B9E576E5-7839-48A2-BF0A-03EDFCA1C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175" y="0"/>
            <a:ext cx="2917825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10" descr="D:\Datos de Usuarios\Elena\Desktop\Prácticas\IC Praga\PPT pretérito perfecto\imágenes\airplane-312080_640.png">
            <a:extLst>
              <a:ext uri="{FF2B5EF4-FFF2-40B4-BE49-F238E27FC236}">
                <a16:creationId xmlns:a16="http://schemas.microsoft.com/office/drawing/2014/main" id="{5720BA6E-8A4C-4608-92C9-40736211B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268413"/>
            <a:ext cx="1457325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11" descr="D:\Datos de Usuarios\Elena\Desktop\Prácticas\IC Praga\PPT pretérito perfecto\imágenes\heart-48522_640.png">
            <a:extLst>
              <a:ext uri="{FF2B5EF4-FFF2-40B4-BE49-F238E27FC236}">
                <a16:creationId xmlns:a16="http://schemas.microsoft.com/office/drawing/2014/main" id="{1236592D-FE20-4368-8B4A-35CDF0DDC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24400"/>
            <a:ext cx="2441575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13" descr="D:\Datos de Usuarios\Elena\Desktop\Prácticas\IC Praga\PPT pretérito perfecto\imágenes\wedding-rings-150300_640.png">
            <a:extLst>
              <a:ext uri="{FF2B5EF4-FFF2-40B4-BE49-F238E27FC236}">
                <a16:creationId xmlns:a16="http://schemas.microsoft.com/office/drawing/2014/main" id="{BACB222A-B7A1-4F85-A5BE-B54DA1108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66606">
            <a:off x="52387" y="4341813"/>
            <a:ext cx="1947863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>
            <a:extLst>
              <a:ext uri="{FF2B5EF4-FFF2-40B4-BE49-F238E27FC236}">
                <a16:creationId xmlns:a16="http://schemas.microsoft.com/office/drawing/2014/main" id="{892E78A5-FADE-4A2B-ACA4-51270E49BC4E}"/>
              </a:ext>
            </a:extLst>
          </p:cNvPr>
          <p:cNvSpPr/>
          <p:nvPr/>
        </p:nvSpPr>
        <p:spPr>
          <a:xfrm>
            <a:off x="755650" y="2060575"/>
            <a:ext cx="7704138" cy="1655763"/>
          </a:xfrm>
          <a:prstGeom prst="rect">
            <a:avLst/>
          </a:prstGeom>
          <a:solidFill>
            <a:schemeClr val="bg1"/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15" name="14 CuadroTexto">
            <a:extLst>
              <a:ext uri="{FF2B5EF4-FFF2-40B4-BE49-F238E27FC236}">
                <a16:creationId xmlns:a16="http://schemas.microsoft.com/office/drawing/2014/main" id="{FE1EA0EA-6EFA-4357-8685-748BE87F1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636838"/>
            <a:ext cx="1377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Entonces…</a:t>
            </a:r>
          </a:p>
        </p:txBody>
      </p:sp>
      <p:sp>
        <p:nvSpPr>
          <p:cNvPr id="16" name="15 CuadroTexto">
            <a:extLst>
              <a:ext uri="{FF2B5EF4-FFF2-40B4-BE49-F238E27FC236}">
                <a16:creationId xmlns:a16="http://schemas.microsoft.com/office/drawing/2014/main" id="{864494AA-47AC-4472-8FE3-DAB40ECC8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205038"/>
            <a:ext cx="6956425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s-ES" altLang="en-US" b="1"/>
              <a:t>Usamos el pretérito perfecto para hablar de hechos pasados, </a:t>
            </a:r>
          </a:p>
          <a:p>
            <a:pPr eaLnBrk="1" hangingPunct="1">
              <a:lnSpc>
                <a:spcPct val="150000"/>
              </a:lnSpc>
            </a:pPr>
            <a:r>
              <a:rPr lang="es-ES" altLang="en-US" b="1"/>
              <a:t>cuando no importa el momento en el que se han realizado: </a:t>
            </a:r>
          </a:p>
          <a:p>
            <a:pPr eaLnBrk="1" hangingPunct="1">
              <a:lnSpc>
                <a:spcPct val="150000"/>
              </a:lnSpc>
            </a:pPr>
            <a:r>
              <a:rPr lang="es-ES" altLang="en-US" b="1"/>
              <a:t>sólo importa si se han realizado o no.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6" descr="D:\Datos de Usuarios\Elena\Desktop\Prácticas\IC Praga\PPT pretérito perfecto\Mapas\eu4.jpg">
            <a:extLst>
              <a:ext uri="{FF2B5EF4-FFF2-40B4-BE49-F238E27FC236}">
                <a16:creationId xmlns:a16="http://schemas.microsoft.com/office/drawing/2014/main" id="{D2907AE6-1928-4D3F-BD15-D46997262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068638"/>
            <a:ext cx="4446588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6" descr="D:\Datos de Usuarios\Elena\Desktop\Prácticas\IC Praga\PPT pretérito perfecto\Mapas\trabajo.jpg">
            <a:extLst>
              <a:ext uri="{FF2B5EF4-FFF2-40B4-BE49-F238E27FC236}">
                <a16:creationId xmlns:a16="http://schemas.microsoft.com/office/drawing/2014/main" id="{6CBCF99D-CF06-498E-A6BD-904304FFB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33375"/>
            <a:ext cx="29051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6" descr="D:\Datos de Usuarios\Elena\Desktop\Prácticas\IC Praga\PPT pretérito perfecto\Mapas\esy.jpg">
            <a:extLst>
              <a:ext uri="{FF2B5EF4-FFF2-40B4-BE49-F238E27FC236}">
                <a16:creationId xmlns:a16="http://schemas.microsoft.com/office/drawing/2014/main" id="{895907B8-E308-418B-B522-242A0F87DD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068638"/>
            <a:ext cx="166528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16" descr="D:\Datos de Usuarios\Elena\Desktop\Prácticas\IC Praga\PPT pretérito perfecto\Mapas\viajes.jpg">
            <a:extLst>
              <a:ext uri="{FF2B5EF4-FFF2-40B4-BE49-F238E27FC236}">
                <a16:creationId xmlns:a16="http://schemas.microsoft.com/office/drawing/2014/main" id="{2F5578C3-27A9-453C-8A9B-89DA3F049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0"/>
            <a:ext cx="37211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CuadroTexto">
            <a:extLst>
              <a:ext uri="{FF2B5EF4-FFF2-40B4-BE49-F238E27FC236}">
                <a16:creationId xmlns:a16="http://schemas.microsoft.com/office/drawing/2014/main" id="{959E83FC-66D2-40E9-A54D-1400DCDAC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44035" name="6 CuadroTexto">
            <a:extLst>
              <a:ext uri="{FF2B5EF4-FFF2-40B4-BE49-F238E27FC236}">
                <a16:creationId xmlns:a16="http://schemas.microsoft.com/office/drawing/2014/main" id="{3A20A3A3-6C1B-4A09-A94C-DB97A5239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1196975"/>
            <a:ext cx="3903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En la Universidad Menéndez Pelayo</a:t>
            </a:r>
          </a:p>
        </p:txBody>
      </p:sp>
      <p:sp>
        <p:nvSpPr>
          <p:cNvPr id="44036" name="7 CuadroTexto">
            <a:extLst>
              <a:ext uri="{FF2B5EF4-FFF2-40B4-BE49-F238E27FC236}">
                <a16:creationId xmlns:a16="http://schemas.microsoft.com/office/drawing/2014/main" id="{2B157D17-1952-44D2-BC55-D40FC6F1E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205038"/>
            <a:ext cx="26336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/>
      <p:bldP spid="4403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CuadroTexto">
            <a:extLst>
              <a:ext uri="{FF2B5EF4-FFF2-40B4-BE49-F238E27FC236}">
                <a16:creationId xmlns:a16="http://schemas.microsoft.com/office/drawing/2014/main" id="{3DB92FF6-9F50-4F1D-A364-3290A7644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46083" name="7 CuadroTexto">
            <a:extLst>
              <a:ext uri="{FF2B5EF4-FFF2-40B4-BE49-F238E27FC236}">
                <a16:creationId xmlns:a16="http://schemas.microsoft.com/office/drawing/2014/main" id="{6B7E900A-DD3F-4C0C-AA60-0969D776C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633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6084" name="5 CuadroTexto">
            <a:extLst>
              <a:ext uri="{FF2B5EF4-FFF2-40B4-BE49-F238E27FC236}">
                <a16:creationId xmlns:a16="http://schemas.microsoft.com/office/drawing/2014/main" id="{FD17DA7A-E765-4BD8-9A58-272DDED3B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133600"/>
            <a:ext cx="5121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Un Grado en Lengua Española y sus Literaturas</a:t>
            </a:r>
          </a:p>
        </p:txBody>
      </p:sp>
      <p:sp>
        <p:nvSpPr>
          <p:cNvPr id="7" name="6 CuadroTexto">
            <a:extLst>
              <a:ext uri="{FF2B5EF4-FFF2-40B4-BE49-F238E27FC236}">
                <a16:creationId xmlns:a16="http://schemas.microsoft.com/office/drawing/2014/main" id="{F5969E00-A615-4112-AFFA-CC606EFC6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2997200"/>
            <a:ext cx="2390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¿Qué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CuadroTexto">
            <a:extLst>
              <a:ext uri="{FF2B5EF4-FFF2-40B4-BE49-F238E27FC236}">
                <a16:creationId xmlns:a16="http://schemas.microsoft.com/office/drawing/2014/main" id="{96C10FFD-581E-4CE3-B1A5-B7D1809EF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47107" name="5 CuadroTexto">
            <a:extLst>
              <a:ext uri="{FF2B5EF4-FFF2-40B4-BE49-F238E27FC236}">
                <a16:creationId xmlns:a16="http://schemas.microsoft.com/office/drawing/2014/main" id="{9A977AD0-B23E-4892-A7DB-3ABE416BD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133600"/>
            <a:ext cx="2497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Trabajo como profesor</a:t>
            </a:r>
          </a:p>
        </p:txBody>
      </p:sp>
      <p:sp>
        <p:nvSpPr>
          <p:cNvPr id="7" name="6 CuadroTexto">
            <a:extLst>
              <a:ext uri="{FF2B5EF4-FFF2-40B4-BE49-F238E27FC236}">
                <a16:creationId xmlns:a16="http://schemas.microsoft.com/office/drawing/2014/main" id="{E44253DB-B78D-4DDA-8923-B8ACB350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2997200"/>
            <a:ext cx="2070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¿En qué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7109" name="5 CuadroTexto">
            <a:extLst>
              <a:ext uri="{FF2B5EF4-FFF2-40B4-BE49-F238E27FC236}">
                <a16:creationId xmlns:a16="http://schemas.microsoft.com/office/drawing/2014/main" id="{C98ED757-FEEF-407E-893D-D7D351E44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2390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¿Qué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7110" name="9 CuadroTexto">
            <a:extLst>
              <a:ext uri="{FF2B5EF4-FFF2-40B4-BE49-F238E27FC236}">
                <a16:creationId xmlns:a16="http://schemas.microsoft.com/office/drawing/2014/main" id="{FA761582-8159-4887-ACB0-E4F4B67A2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633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CuadroTexto">
            <a:extLst>
              <a:ext uri="{FF2B5EF4-FFF2-40B4-BE49-F238E27FC236}">
                <a16:creationId xmlns:a16="http://schemas.microsoft.com/office/drawing/2014/main" id="{AF719FE7-6EE3-473B-9C49-7FE8078E2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48131" name="5 CuadroTexto">
            <a:extLst>
              <a:ext uri="{FF2B5EF4-FFF2-40B4-BE49-F238E27FC236}">
                <a16:creationId xmlns:a16="http://schemas.microsoft.com/office/drawing/2014/main" id="{4CC841F7-0DD8-4F35-8623-4A5E901ED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133600"/>
            <a:ext cx="40878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Trabajo en una compañía muy grande</a:t>
            </a:r>
          </a:p>
        </p:txBody>
      </p:sp>
      <p:sp>
        <p:nvSpPr>
          <p:cNvPr id="7" name="6 CuadroTexto">
            <a:extLst>
              <a:ext uri="{FF2B5EF4-FFF2-40B4-BE49-F238E27FC236}">
                <a16:creationId xmlns:a16="http://schemas.microsoft.com/office/drawing/2014/main" id="{0C8D6FE8-9D5A-4A3D-B454-1B078E1EB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2997200"/>
            <a:ext cx="20177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8133" name="7 CuadroTexto">
            <a:extLst>
              <a:ext uri="{FF2B5EF4-FFF2-40B4-BE49-F238E27FC236}">
                <a16:creationId xmlns:a16="http://schemas.microsoft.com/office/drawing/2014/main" id="{1A78B910-013D-4A84-8A31-A2C0046CF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429000"/>
            <a:ext cx="208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¿De qué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8134" name="8 CuadroTexto">
            <a:extLst>
              <a:ext uri="{FF2B5EF4-FFF2-40B4-BE49-F238E27FC236}">
                <a16:creationId xmlns:a16="http://schemas.microsoft.com/office/drawing/2014/main" id="{33B55764-A469-41D6-974F-A31888547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2390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¿Qué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8135" name="9 CuadroTexto">
            <a:extLst>
              <a:ext uri="{FF2B5EF4-FFF2-40B4-BE49-F238E27FC236}">
                <a16:creationId xmlns:a16="http://schemas.microsoft.com/office/drawing/2014/main" id="{1187EB56-0339-4933-9575-9155751D2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633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CuadroTexto">
            <a:extLst>
              <a:ext uri="{FF2B5EF4-FFF2-40B4-BE49-F238E27FC236}">
                <a16:creationId xmlns:a16="http://schemas.microsoft.com/office/drawing/2014/main" id="{A1C80F52-8BA2-444E-A622-EC7BD01C7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49155" name="7 CuadroTexto">
            <a:extLst>
              <a:ext uri="{FF2B5EF4-FFF2-40B4-BE49-F238E27FC236}">
                <a16:creationId xmlns:a16="http://schemas.microsoft.com/office/drawing/2014/main" id="{3D1025D7-0583-4BC1-A2D0-851C6029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060575"/>
            <a:ext cx="4762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No, aún no he estado en el Museo del Prado</a:t>
            </a:r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066A21CA-0983-4D53-B032-C3A66B2D2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3068638"/>
            <a:ext cx="3994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estado en el Museo del Prado?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9157" name="9 CuadroTexto">
            <a:extLst>
              <a:ext uri="{FF2B5EF4-FFF2-40B4-BE49-F238E27FC236}">
                <a16:creationId xmlns:a16="http://schemas.microsoft.com/office/drawing/2014/main" id="{E4ADBBC4-06B4-4501-881B-FA5C3FCDC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437063"/>
            <a:ext cx="20177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9158" name="10 CuadroTexto">
            <a:extLst>
              <a:ext uri="{FF2B5EF4-FFF2-40B4-BE49-F238E27FC236}">
                <a16:creationId xmlns:a16="http://schemas.microsoft.com/office/drawing/2014/main" id="{89767FE6-64A8-4E2B-A2CA-9DD979F36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429000"/>
            <a:ext cx="208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¿De qué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9159" name="11 CuadroTexto">
            <a:extLst>
              <a:ext uri="{FF2B5EF4-FFF2-40B4-BE49-F238E27FC236}">
                <a16:creationId xmlns:a16="http://schemas.microsoft.com/office/drawing/2014/main" id="{AAA68936-2BB5-42AB-A3D3-0D1ED0366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2390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¿Qué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49160" name="12 CuadroTexto">
            <a:extLst>
              <a:ext uri="{FF2B5EF4-FFF2-40B4-BE49-F238E27FC236}">
                <a16:creationId xmlns:a16="http://schemas.microsoft.com/office/drawing/2014/main" id="{9E4D3851-8BD3-4755-879F-C0C4C1370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633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CuadroTexto">
            <a:extLst>
              <a:ext uri="{FF2B5EF4-FFF2-40B4-BE49-F238E27FC236}">
                <a16:creationId xmlns:a16="http://schemas.microsoft.com/office/drawing/2014/main" id="{B7485EF7-194B-4C5A-9D53-A9388C52C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50179" name="8 CuadroTexto">
            <a:extLst>
              <a:ext uri="{FF2B5EF4-FFF2-40B4-BE49-F238E27FC236}">
                <a16:creationId xmlns:a16="http://schemas.microsoft.com/office/drawing/2014/main" id="{6956D8C5-5D36-447F-B9EB-3DBCBFF53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2173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estado en…?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0180" name="9 CuadroTexto">
            <a:extLst>
              <a:ext uri="{FF2B5EF4-FFF2-40B4-BE49-F238E27FC236}">
                <a16:creationId xmlns:a16="http://schemas.microsoft.com/office/drawing/2014/main" id="{E5D3B7B5-0F80-4A1A-825A-0E106AE79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2205038"/>
            <a:ext cx="198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Sí, he escrito tres</a:t>
            </a:r>
          </a:p>
        </p:txBody>
      </p:sp>
      <p:sp>
        <p:nvSpPr>
          <p:cNvPr id="11" name="10 CuadroTexto">
            <a:extLst>
              <a:ext uri="{FF2B5EF4-FFF2-40B4-BE49-F238E27FC236}">
                <a16:creationId xmlns:a16="http://schemas.microsoft.com/office/drawing/2014/main" id="{C5DD8D7D-F583-404A-8532-BAC221615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3068638"/>
            <a:ext cx="27368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escrito algún libro?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0182" name="11 CuadroTexto">
            <a:extLst>
              <a:ext uri="{FF2B5EF4-FFF2-40B4-BE49-F238E27FC236}">
                <a16:creationId xmlns:a16="http://schemas.microsoft.com/office/drawing/2014/main" id="{DF4125BD-7626-4665-BC77-70389369D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633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0183" name="12 CuadroTexto">
            <a:extLst>
              <a:ext uri="{FF2B5EF4-FFF2-40B4-BE49-F238E27FC236}">
                <a16:creationId xmlns:a16="http://schemas.microsoft.com/office/drawing/2014/main" id="{9B8FB371-3267-4A5B-9645-BD0F44183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2390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¿Qué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0184" name="13 CuadroTexto">
            <a:extLst>
              <a:ext uri="{FF2B5EF4-FFF2-40B4-BE49-F238E27FC236}">
                <a16:creationId xmlns:a16="http://schemas.microsoft.com/office/drawing/2014/main" id="{18180938-CF83-4B77-AA15-51718AFD4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429000"/>
            <a:ext cx="208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¿De qué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0185" name="14 CuadroTexto">
            <a:extLst>
              <a:ext uri="{FF2B5EF4-FFF2-40B4-BE49-F238E27FC236}">
                <a16:creationId xmlns:a16="http://schemas.microsoft.com/office/drawing/2014/main" id="{D6353D61-7CB7-48E4-AC43-CF1E6DAC2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437063"/>
            <a:ext cx="20177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CuadroTexto">
            <a:extLst>
              <a:ext uri="{FF2B5EF4-FFF2-40B4-BE49-F238E27FC236}">
                <a16:creationId xmlns:a16="http://schemas.microsoft.com/office/drawing/2014/main" id="{7603D804-87A0-44FC-9CB1-28AA37BB8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51203" name="10 CuadroTexto">
            <a:extLst>
              <a:ext uri="{FF2B5EF4-FFF2-40B4-BE49-F238E27FC236}">
                <a16:creationId xmlns:a16="http://schemas.microsoft.com/office/drawing/2014/main" id="{C93C2D44-4B71-4EB1-8DA7-C1F56CEF7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84313"/>
            <a:ext cx="27368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escrito algún libro?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14" name="13 CuadroTexto">
            <a:extLst>
              <a:ext uri="{FF2B5EF4-FFF2-40B4-BE49-F238E27FC236}">
                <a16:creationId xmlns:a16="http://schemas.microsoft.com/office/drawing/2014/main" id="{9555BE73-B8EB-41FF-9D3A-3C4953797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3573463"/>
            <a:ext cx="3698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visitado la Sagrada Familia?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1205" name="14 CuadroTexto">
            <a:extLst>
              <a:ext uri="{FF2B5EF4-FFF2-40B4-BE49-F238E27FC236}">
                <a16:creationId xmlns:a16="http://schemas.microsoft.com/office/drawing/2014/main" id="{64570E98-0163-4CCA-9ED5-3CF7EF3FC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2636838"/>
            <a:ext cx="3929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Sí, ya he visitado la Sagrada Familia</a:t>
            </a:r>
          </a:p>
        </p:txBody>
      </p:sp>
      <p:sp>
        <p:nvSpPr>
          <p:cNvPr id="51206" name="15 CuadroTexto">
            <a:extLst>
              <a:ext uri="{FF2B5EF4-FFF2-40B4-BE49-F238E27FC236}">
                <a16:creationId xmlns:a16="http://schemas.microsoft.com/office/drawing/2014/main" id="{675CEC15-80D9-4A30-B7CC-0892CDFCC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633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1207" name="16 CuadroTexto">
            <a:extLst>
              <a:ext uri="{FF2B5EF4-FFF2-40B4-BE49-F238E27FC236}">
                <a16:creationId xmlns:a16="http://schemas.microsoft.com/office/drawing/2014/main" id="{8DC651F6-94CD-4FF9-BC1B-38A94C135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2390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¿Qué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1208" name="17 CuadroTexto">
            <a:extLst>
              <a:ext uri="{FF2B5EF4-FFF2-40B4-BE49-F238E27FC236}">
                <a16:creationId xmlns:a16="http://schemas.microsoft.com/office/drawing/2014/main" id="{A5410BF9-8032-4A76-9D85-92B4A30F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429000"/>
            <a:ext cx="208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¿De qué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1209" name="18 CuadroTexto">
            <a:extLst>
              <a:ext uri="{FF2B5EF4-FFF2-40B4-BE49-F238E27FC236}">
                <a16:creationId xmlns:a16="http://schemas.microsoft.com/office/drawing/2014/main" id="{23B2D4DB-6CF1-45C2-88EE-74D3B8556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437063"/>
            <a:ext cx="20177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1210" name="8 CuadroTexto">
            <a:extLst>
              <a:ext uri="{FF2B5EF4-FFF2-40B4-BE49-F238E27FC236}">
                <a16:creationId xmlns:a16="http://schemas.microsoft.com/office/drawing/2014/main" id="{C17D20B7-607E-4FDA-BEA3-77B0D3EED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2173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estado en…?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CuadroTexto">
            <a:extLst>
              <a:ext uri="{FF2B5EF4-FFF2-40B4-BE49-F238E27FC236}">
                <a16:creationId xmlns:a16="http://schemas.microsoft.com/office/drawing/2014/main" id="{F1AB9AE0-1025-4ACE-96BC-A1A381364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52227" name="13 CuadroTexto">
            <a:extLst>
              <a:ext uri="{FF2B5EF4-FFF2-40B4-BE49-F238E27FC236}">
                <a16:creationId xmlns:a16="http://schemas.microsoft.com/office/drawing/2014/main" id="{C88510A8-9C03-4F28-8AB3-606D5657D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492375"/>
            <a:ext cx="19415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visitado…?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2228" name="11 CuadroTexto">
            <a:extLst>
              <a:ext uri="{FF2B5EF4-FFF2-40B4-BE49-F238E27FC236}">
                <a16:creationId xmlns:a16="http://schemas.microsoft.com/office/drawing/2014/main" id="{7F52F8CD-7438-4627-9368-752F5D5A8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644900"/>
            <a:ext cx="3159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No, nunca he ido a Argentina</a:t>
            </a:r>
          </a:p>
        </p:txBody>
      </p:sp>
      <p:sp>
        <p:nvSpPr>
          <p:cNvPr id="16" name="15 CuadroTexto">
            <a:extLst>
              <a:ext uri="{FF2B5EF4-FFF2-40B4-BE49-F238E27FC236}">
                <a16:creationId xmlns:a16="http://schemas.microsoft.com/office/drawing/2014/main" id="{117EF962-8FFB-4882-A372-5BFEE1060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4365625"/>
            <a:ext cx="2466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ido a Argentina?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2230" name="17 CuadroTexto">
            <a:extLst>
              <a:ext uri="{FF2B5EF4-FFF2-40B4-BE49-F238E27FC236}">
                <a16:creationId xmlns:a16="http://schemas.microsoft.com/office/drawing/2014/main" id="{B75266EA-F27D-4363-BF90-EF9EA2A8E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633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2231" name="18 CuadroTexto">
            <a:extLst>
              <a:ext uri="{FF2B5EF4-FFF2-40B4-BE49-F238E27FC236}">
                <a16:creationId xmlns:a16="http://schemas.microsoft.com/office/drawing/2014/main" id="{978E7947-4113-4A9C-B0F4-EE04F7238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2390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¿Qué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2232" name="19 CuadroTexto">
            <a:extLst>
              <a:ext uri="{FF2B5EF4-FFF2-40B4-BE49-F238E27FC236}">
                <a16:creationId xmlns:a16="http://schemas.microsoft.com/office/drawing/2014/main" id="{3843F09B-F551-4A28-A413-C94F734C3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429000"/>
            <a:ext cx="208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¿De qué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2233" name="20 CuadroTexto">
            <a:extLst>
              <a:ext uri="{FF2B5EF4-FFF2-40B4-BE49-F238E27FC236}">
                <a16:creationId xmlns:a16="http://schemas.microsoft.com/office/drawing/2014/main" id="{BE8B7AD3-C20C-4732-B13D-C777284B2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437063"/>
            <a:ext cx="20177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2234" name="8 CuadroTexto">
            <a:extLst>
              <a:ext uri="{FF2B5EF4-FFF2-40B4-BE49-F238E27FC236}">
                <a16:creationId xmlns:a16="http://schemas.microsoft.com/office/drawing/2014/main" id="{77BEF686-F488-43C8-BA71-98969A418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2173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estado en…?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2235" name="23 CuadroTexto">
            <a:extLst>
              <a:ext uri="{FF2B5EF4-FFF2-40B4-BE49-F238E27FC236}">
                <a16:creationId xmlns:a16="http://schemas.microsoft.com/office/drawing/2014/main" id="{1439F0C7-D1DF-485F-AD7C-F0548099F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84313"/>
            <a:ext cx="27368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escrito algún libro?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9 CuadroTexto">
            <a:extLst>
              <a:ext uri="{FF2B5EF4-FFF2-40B4-BE49-F238E27FC236}">
                <a16:creationId xmlns:a16="http://schemas.microsoft.com/office/drawing/2014/main" id="{5F006668-D593-4D7C-B8F0-FA2501CCB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276475"/>
            <a:ext cx="4105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(ellos) trabajar</a:t>
            </a:r>
          </a:p>
        </p:txBody>
      </p:sp>
      <p:sp>
        <p:nvSpPr>
          <p:cNvPr id="16387" name="3 CuadroTexto">
            <a:extLst>
              <a:ext uri="{FF2B5EF4-FFF2-40B4-BE49-F238E27FC236}">
                <a16:creationId xmlns:a16="http://schemas.microsoft.com/office/drawing/2014/main" id="{A8FFFE48-35F9-4C00-83F8-B7927B87F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9275"/>
            <a:ext cx="2212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CuadroTexto">
            <a:extLst>
              <a:ext uri="{FF2B5EF4-FFF2-40B4-BE49-F238E27FC236}">
                <a16:creationId xmlns:a16="http://schemas.microsoft.com/office/drawing/2014/main" id="{51AD427A-EA79-44F9-8159-F7B746FD1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53251" name="15 CuadroTexto">
            <a:extLst>
              <a:ext uri="{FF2B5EF4-FFF2-40B4-BE49-F238E27FC236}">
                <a16:creationId xmlns:a16="http://schemas.microsoft.com/office/drawing/2014/main" id="{EA5D6C09-EC9E-498D-BB44-F4F7F5312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500438"/>
            <a:ext cx="17224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ido a 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3252" name="14 CuadroTexto">
            <a:extLst>
              <a:ext uri="{FF2B5EF4-FFF2-40B4-BE49-F238E27FC236}">
                <a16:creationId xmlns:a16="http://schemas.microsoft.com/office/drawing/2014/main" id="{06768D74-4B4E-4F0F-AB53-307120D44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4724400"/>
            <a:ext cx="3736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Sí, he viajado a España tres veces</a:t>
            </a:r>
          </a:p>
        </p:txBody>
      </p:sp>
      <p:sp>
        <p:nvSpPr>
          <p:cNvPr id="17" name="16 CuadroTexto">
            <a:extLst>
              <a:ext uri="{FF2B5EF4-FFF2-40B4-BE49-F238E27FC236}">
                <a16:creationId xmlns:a16="http://schemas.microsoft.com/office/drawing/2014/main" id="{ADF4E26C-5D41-47CD-B961-EDF2B6DBC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5373688"/>
            <a:ext cx="38782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viajado alguna vez a España?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3254" name="17 CuadroTexto">
            <a:extLst>
              <a:ext uri="{FF2B5EF4-FFF2-40B4-BE49-F238E27FC236}">
                <a16:creationId xmlns:a16="http://schemas.microsoft.com/office/drawing/2014/main" id="{106C2786-01F5-4755-AC87-0506E2847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633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3255" name="18 CuadroTexto">
            <a:extLst>
              <a:ext uri="{FF2B5EF4-FFF2-40B4-BE49-F238E27FC236}">
                <a16:creationId xmlns:a16="http://schemas.microsoft.com/office/drawing/2014/main" id="{3619C09B-16B6-4F99-8C07-0C9BF9894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2390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¿Qué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3256" name="19 CuadroTexto">
            <a:extLst>
              <a:ext uri="{FF2B5EF4-FFF2-40B4-BE49-F238E27FC236}">
                <a16:creationId xmlns:a16="http://schemas.microsoft.com/office/drawing/2014/main" id="{B1E19CEF-4C7D-4ACD-9C9F-A1B1B5FF3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429000"/>
            <a:ext cx="208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¿De qué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3257" name="20 CuadroTexto">
            <a:extLst>
              <a:ext uri="{FF2B5EF4-FFF2-40B4-BE49-F238E27FC236}">
                <a16:creationId xmlns:a16="http://schemas.microsoft.com/office/drawing/2014/main" id="{2E279144-DFEB-4364-9B4E-03C8E7E3F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437063"/>
            <a:ext cx="20177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3258" name="8 CuadroTexto">
            <a:extLst>
              <a:ext uri="{FF2B5EF4-FFF2-40B4-BE49-F238E27FC236}">
                <a16:creationId xmlns:a16="http://schemas.microsoft.com/office/drawing/2014/main" id="{9E52D528-5B1E-4EB1-8BA6-82F597751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2173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estado en…?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3259" name="22 CuadroTexto">
            <a:extLst>
              <a:ext uri="{FF2B5EF4-FFF2-40B4-BE49-F238E27FC236}">
                <a16:creationId xmlns:a16="http://schemas.microsoft.com/office/drawing/2014/main" id="{FBAFA01F-EBCD-4C9C-8860-BAD7CE18B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84313"/>
            <a:ext cx="27368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escrito algún libro?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3260" name="23 CuadroTexto">
            <a:extLst>
              <a:ext uri="{FF2B5EF4-FFF2-40B4-BE49-F238E27FC236}">
                <a16:creationId xmlns:a16="http://schemas.microsoft.com/office/drawing/2014/main" id="{3846680D-9AAE-47E8-9A35-5B4EC9966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565400"/>
            <a:ext cx="19415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visitado…?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CuadroTexto">
            <a:extLst>
              <a:ext uri="{FF2B5EF4-FFF2-40B4-BE49-F238E27FC236}">
                <a16:creationId xmlns:a16="http://schemas.microsoft.com/office/drawing/2014/main" id="{6F7F4215-3288-41F4-B4F2-BD4A4507C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775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Preguntas para obtener información sobre estas experiencias vitales</a:t>
            </a:r>
          </a:p>
        </p:txBody>
      </p:sp>
      <p:sp>
        <p:nvSpPr>
          <p:cNvPr id="54275" name="16 CuadroTexto">
            <a:extLst>
              <a:ext uri="{FF2B5EF4-FFF2-40B4-BE49-F238E27FC236}">
                <a16:creationId xmlns:a16="http://schemas.microsoft.com/office/drawing/2014/main" id="{A35740E4-01F5-4398-84BA-9662769D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437063"/>
            <a:ext cx="2082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viajado a…?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4276" name="17 CuadroTexto">
            <a:extLst>
              <a:ext uri="{FF2B5EF4-FFF2-40B4-BE49-F238E27FC236}">
                <a16:creationId xmlns:a16="http://schemas.microsoft.com/office/drawing/2014/main" id="{EC9E7CBB-687C-4264-B5AC-5A7D2A718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633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4277" name="18 CuadroTexto">
            <a:extLst>
              <a:ext uri="{FF2B5EF4-FFF2-40B4-BE49-F238E27FC236}">
                <a16:creationId xmlns:a16="http://schemas.microsoft.com/office/drawing/2014/main" id="{99F8D0B6-4205-49F3-BC1B-55C3E1DF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2390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¿Qué has estudiado?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4278" name="19 CuadroTexto">
            <a:extLst>
              <a:ext uri="{FF2B5EF4-FFF2-40B4-BE49-F238E27FC236}">
                <a16:creationId xmlns:a16="http://schemas.microsoft.com/office/drawing/2014/main" id="{0E776FD1-2291-48ED-ADCF-EBBF5B076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429000"/>
            <a:ext cx="208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¿De qué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4279" name="20 CuadroTexto">
            <a:extLst>
              <a:ext uri="{FF2B5EF4-FFF2-40B4-BE49-F238E27FC236}">
                <a16:creationId xmlns:a16="http://schemas.microsoft.com/office/drawing/2014/main" id="{A78DAA8B-2A69-470F-B841-4CE53F216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437063"/>
            <a:ext cx="20177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¿Dónde trabajas?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4280" name="8 CuadroTexto">
            <a:extLst>
              <a:ext uri="{FF2B5EF4-FFF2-40B4-BE49-F238E27FC236}">
                <a16:creationId xmlns:a16="http://schemas.microsoft.com/office/drawing/2014/main" id="{D90582C2-9867-406B-BA0C-EF1B9973B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2173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estado en…?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4281" name="23 CuadroTexto">
            <a:extLst>
              <a:ext uri="{FF2B5EF4-FFF2-40B4-BE49-F238E27FC236}">
                <a16:creationId xmlns:a16="http://schemas.microsoft.com/office/drawing/2014/main" id="{88096443-8730-46E3-9AC5-A067ABB81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84313"/>
            <a:ext cx="27368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escrito algún libro?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4282" name="24 CuadroTexto">
            <a:extLst>
              <a:ext uri="{FF2B5EF4-FFF2-40B4-BE49-F238E27FC236}">
                <a16:creationId xmlns:a16="http://schemas.microsoft.com/office/drawing/2014/main" id="{DF586A53-918D-4364-85C3-EA84161F7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492375"/>
            <a:ext cx="19415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visitado…?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  <p:sp>
        <p:nvSpPr>
          <p:cNvPr id="54283" name="25 CuadroTexto">
            <a:extLst>
              <a:ext uri="{FF2B5EF4-FFF2-40B4-BE49-F238E27FC236}">
                <a16:creationId xmlns:a16="http://schemas.microsoft.com/office/drawing/2014/main" id="{B73CF5CF-D15A-4197-B714-590CE1D09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3429000"/>
            <a:ext cx="1724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/>
              <a:t>¿Has ido a …?</a:t>
            </a:r>
          </a:p>
          <a:p>
            <a:pPr eaLnBrk="1" hangingPunct="1"/>
            <a:r>
              <a:rPr lang="es-ES" altLang="en-US"/>
              <a:t>-…</a:t>
            </a: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6" descr="D:\Datos de Usuarios\Elena\Desktop\Prácticas\IC Praga\PPT pretérito perfecto\Mapas\viajes.jpg">
            <a:extLst>
              <a:ext uri="{FF2B5EF4-FFF2-40B4-BE49-F238E27FC236}">
                <a16:creationId xmlns:a16="http://schemas.microsoft.com/office/drawing/2014/main" id="{3F8B3F15-4E06-4AFC-A06B-2B6BE7FFB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0"/>
            <a:ext cx="372110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299" name="Picture 6" descr="D:\Datos de Usuarios\Elena\Desktop\Prácticas\IC Praga\PPT pretérito perfecto\Mapas\eu4.jpg">
            <a:extLst>
              <a:ext uri="{FF2B5EF4-FFF2-40B4-BE49-F238E27FC236}">
                <a16:creationId xmlns:a16="http://schemas.microsoft.com/office/drawing/2014/main" id="{CBB8FF59-41B9-4F6B-900E-60BB6BFCB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068638"/>
            <a:ext cx="4446588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0" name="Picture 6" descr="D:\Datos de Usuarios\Elena\Desktop\Prácticas\IC Praga\PPT pretérito perfecto\Mapas\trabajo.jpg">
            <a:extLst>
              <a:ext uri="{FF2B5EF4-FFF2-40B4-BE49-F238E27FC236}">
                <a16:creationId xmlns:a16="http://schemas.microsoft.com/office/drawing/2014/main" id="{CF22EECA-7CB6-46C1-AF9E-8108006A2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3375"/>
            <a:ext cx="27876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1" name="Picture 6" descr="D:\Datos de Usuarios\Elena\Desktop\Prácticas\IC Praga\PPT pretérito perfecto\Mapas\esy.jpg">
            <a:extLst>
              <a:ext uri="{FF2B5EF4-FFF2-40B4-BE49-F238E27FC236}">
                <a16:creationId xmlns:a16="http://schemas.microsoft.com/office/drawing/2014/main" id="{C18CF027-FE30-466E-9148-BEBED1B8D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00438"/>
            <a:ext cx="14033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4" name="18 CuadroTexto">
            <a:extLst>
              <a:ext uri="{FF2B5EF4-FFF2-40B4-BE49-F238E27FC236}">
                <a16:creationId xmlns:a16="http://schemas.microsoft.com/office/drawing/2014/main" id="{26E3F1EB-E45A-4497-AE15-1DD2678B6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284538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¿Qué has estudiado?</a:t>
            </a:r>
          </a:p>
        </p:txBody>
      </p:sp>
      <p:sp>
        <p:nvSpPr>
          <p:cNvPr id="53255" name="17 CuadroTexto">
            <a:extLst>
              <a:ext uri="{FF2B5EF4-FFF2-40B4-BE49-F238E27FC236}">
                <a16:creationId xmlns:a16="http://schemas.microsoft.com/office/drawing/2014/main" id="{005D51AB-24F5-4D5B-8BE1-9A639C45C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732463"/>
            <a:ext cx="2208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¿Dónde has estudiado?</a:t>
            </a:r>
          </a:p>
        </p:txBody>
      </p:sp>
      <p:sp>
        <p:nvSpPr>
          <p:cNvPr id="8" name="7 CuadroTexto">
            <a:extLst>
              <a:ext uri="{FF2B5EF4-FFF2-40B4-BE49-F238E27FC236}">
                <a16:creationId xmlns:a16="http://schemas.microsoft.com/office/drawing/2014/main" id="{D89FAD34-7E4A-46E7-AC09-5C4EED21C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188913"/>
            <a:ext cx="2211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¿En qué has trabajado?</a:t>
            </a:r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889CC6FA-5F9F-40E0-BA13-AD3F76965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060575"/>
            <a:ext cx="2171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¿Dónde has trabajado?</a:t>
            </a:r>
          </a:p>
        </p:txBody>
      </p:sp>
      <p:sp>
        <p:nvSpPr>
          <p:cNvPr id="10" name="9 CuadroTexto">
            <a:extLst>
              <a:ext uri="{FF2B5EF4-FFF2-40B4-BE49-F238E27FC236}">
                <a16:creationId xmlns:a16="http://schemas.microsoft.com/office/drawing/2014/main" id="{092D7FA9-9249-4F8F-A233-F3FDC2410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1773238"/>
            <a:ext cx="2519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¿Qué lugares has visitado?</a:t>
            </a:r>
          </a:p>
        </p:txBody>
      </p:sp>
      <p:sp>
        <p:nvSpPr>
          <p:cNvPr id="11" name="10 CuadroTexto">
            <a:extLst>
              <a:ext uri="{FF2B5EF4-FFF2-40B4-BE49-F238E27FC236}">
                <a16:creationId xmlns:a16="http://schemas.microsoft.com/office/drawing/2014/main" id="{EA8B0F5A-D7D1-4565-8AF0-8C90EA040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2565400"/>
            <a:ext cx="2498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¿En qué sitios has estado?</a:t>
            </a: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73ADD163-45FA-4C34-A1A7-C56E4D6FE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716338"/>
            <a:ext cx="317341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¿Alguna vez has ganado la lotería?</a:t>
            </a:r>
          </a:p>
        </p:txBody>
      </p:sp>
      <p:sp>
        <p:nvSpPr>
          <p:cNvPr id="14" name="13 CuadroTexto">
            <a:extLst>
              <a:ext uri="{FF2B5EF4-FFF2-40B4-BE49-F238E27FC236}">
                <a16:creationId xmlns:a16="http://schemas.microsoft.com/office/drawing/2014/main" id="{6EEBB94B-470C-42F3-8758-AE05D0576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981075"/>
            <a:ext cx="2133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¿A dónde has viajado?</a:t>
            </a:r>
          </a:p>
        </p:txBody>
      </p:sp>
      <p:sp>
        <p:nvSpPr>
          <p:cNvPr id="15" name="14 CuadroTexto">
            <a:extLst>
              <a:ext uri="{FF2B5EF4-FFF2-40B4-BE49-F238E27FC236}">
                <a16:creationId xmlns:a16="http://schemas.microsoft.com/office/drawing/2014/main" id="{AE94B318-1883-4885-899F-599BB882F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188913"/>
            <a:ext cx="2084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¿A qué sitios has ido?</a:t>
            </a:r>
          </a:p>
        </p:txBody>
      </p:sp>
      <p:sp>
        <p:nvSpPr>
          <p:cNvPr id="16" name="15 CuadroTexto">
            <a:extLst>
              <a:ext uri="{FF2B5EF4-FFF2-40B4-BE49-F238E27FC236}">
                <a16:creationId xmlns:a16="http://schemas.microsoft.com/office/drawing/2014/main" id="{ACD75CDB-584B-44C0-B321-7BA2EEF79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275" y="4868863"/>
            <a:ext cx="3641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¿Alguna vez has vivido en el extranjero?</a:t>
            </a:r>
          </a:p>
        </p:txBody>
      </p:sp>
      <p:sp>
        <p:nvSpPr>
          <p:cNvPr id="17" name="16 CuadroTexto">
            <a:extLst>
              <a:ext uri="{FF2B5EF4-FFF2-40B4-BE49-F238E27FC236}">
                <a16:creationId xmlns:a16="http://schemas.microsoft.com/office/drawing/2014/main" id="{9566D839-3041-494A-A9C8-20A672788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5805488"/>
            <a:ext cx="3044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400" b="1"/>
              <a:t>¿Alguna vez has escrito un libro?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/>
      <p:bldP spid="53255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 redondeado">
            <a:extLst>
              <a:ext uri="{FF2B5EF4-FFF2-40B4-BE49-F238E27FC236}">
                <a16:creationId xmlns:a16="http://schemas.microsoft.com/office/drawing/2014/main" id="{5FC771E1-E280-4EF9-A0E5-8285872F66D4}"/>
              </a:ext>
            </a:extLst>
          </p:cNvPr>
          <p:cNvSpPr/>
          <p:nvPr/>
        </p:nvSpPr>
        <p:spPr>
          <a:xfrm>
            <a:off x="1619250" y="5300663"/>
            <a:ext cx="6408738" cy="122396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56323" name="Picture 2" descr="D:\Datos de Usuarios\Elena\Desktop\Prácticas\IC Praga\PPT pretérito perfecto\sowa-355305_640.png">
            <a:extLst>
              <a:ext uri="{FF2B5EF4-FFF2-40B4-BE49-F238E27FC236}">
                <a16:creationId xmlns:a16="http://schemas.microsoft.com/office/drawing/2014/main" id="{943EB6D9-126F-4F6C-8C3C-A916C2A24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76250"/>
            <a:ext cx="762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7 Tabla">
            <a:extLst>
              <a:ext uri="{FF2B5EF4-FFF2-40B4-BE49-F238E27FC236}">
                <a16:creationId xmlns:a16="http://schemas.microsoft.com/office/drawing/2014/main" id="{3503B08A-9610-412F-8D92-B38E78813BEF}"/>
              </a:ext>
            </a:extLst>
          </p:cNvPr>
          <p:cNvGraphicFramePr>
            <a:graphicFrameLocks noGrp="1"/>
          </p:cNvGraphicFramePr>
          <p:nvPr/>
        </p:nvGraphicFramePr>
        <p:xfrm>
          <a:off x="2051050" y="3429000"/>
          <a:ext cx="5616575" cy="1401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9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7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defRPr/>
                      </a:pPr>
                      <a:endParaRPr kumimoji="0" lang="es-ES" sz="6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vis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es-ES" sz="1400" b="1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</a:t>
                      </a:r>
                      <a:r>
                        <a:rPr lang="es-ES" sz="1400" b="1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pues</a:t>
                      </a:r>
                      <a:r>
                        <a:rPr lang="es-ES" sz="1400" b="1" u="sng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es-ES" sz="1400" b="1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abier</a:t>
                      </a:r>
                      <a:r>
                        <a:rPr kumimoji="0" lang="es-ES" sz="1400" b="1" u="sng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</a:t>
                      </a:r>
                      <a:r>
                        <a:rPr lang="es-ES" sz="1400" b="1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escri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es-ES" sz="1400" b="1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resuel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es-ES" sz="1400" b="1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ro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es-ES" sz="1400" b="1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vuel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es-ES" sz="1400" b="1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es-ES" sz="1400" b="1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s-ES" sz="1400" b="1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descubier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kumimoji="0" lang="es-ES" sz="1400" b="1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muer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</a:p>
                    <a:p>
                      <a:pPr algn="l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kumimoji="0" lang="es-ES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l">
                        <a:defRPr/>
                      </a:pPr>
                      <a:endParaRPr lang="es-E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cho</a:t>
                      </a:r>
                    </a:p>
                    <a:p>
                      <a:pPr algn="ctr"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es-ES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he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cho</a:t>
                      </a:r>
                    </a:p>
                  </a:txBody>
                  <a:tcPr marL="91439" marR="91439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6332" name="7 CuadroTexto">
            <a:extLst>
              <a:ext uri="{FF2B5EF4-FFF2-40B4-BE49-F238E27FC236}">
                <a16:creationId xmlns:a16="http://schemas.microsoft.com/office/drawing/2014/main" id="{5B1406E1-0176-485F-980F-34997C4A8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1628775"/>
            <a:ext cx="37449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600"/>
              <a:t>-ar     </a:t>
            </a:r>
            <a:r>
              <a:rPr lang="es-ES" altLang="en-US" sz="1600">
                <a:sym typeface="Wingdings" panose="05000000000000000000" pitchFamily="2" charset="2"/>
              </a:rPr>
              <a:t> -ado</a:t>
            </a:r>
          </a:p>
          <a:p>
            <a:pPr eaLnBrk="1" hangingPunct="1"/>
            <a:endParaRPr lang="es-ES" altLang="en-US" sz="1600">
              <a:sym typeface="Wingdings" panose="05000000000000000000" pitchFamily="2" charset="2"/>
            </a:endParaRPr>
          </a:p>
          <a:p>
            <a:pPr eaLnBrk="1" hangingPunct="1"/>
            <a:r>
              <a:rPr lang="es-ES" altLang="en-US" sz="1600">
                <a:sym typeface="Wingdings" panose="05000000000000000000" pitchFamily="2" charset="2"/>
              </a:rPr>
              <a:t>-er/-ir  -ido</a:t>
            </a:r>
            <a:endParaRPr lang="es-ES" altLang="en-US" sz="1600"/>
          </a:p>
        </p:txBody>
      </p:sp>
      <p:sp>
        <p:nvSpPr>
          <p:cNvPr id="56333" name="5 CuadroTexto">
            <a:extLst>
              <a:ext uri="{FF2B5EF4-FFF2-40B4-BE49-F238E27FC236}">
                <a16:creationId xmlns:a16="http://schemas.microsoft.com/office/drawing/2014/main" id="{70D8A878-B13C-4E67-B7F3-B074E9CAE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20713"/>
            <a:ext cx="34210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600"/>
              <a:t>A) Forma: verbo haber  +  participio</a:t>
            </a:r>
          </a:p>
        </p:txBody>
      </p:sp>
      <p:sp>
        <p:nvSpPr>
          <p:cNvPr id="56334" name="9 CuadroTexto">
            <a:extLst>
              <a:ext uri="{FF2B5EF4-FFF2-40B4-BE49-F238E27FC236}">
                <a16:creationId xmlns:a16="http://schemas.microsoft.com/office/drawing/2014/main" id="{52412B69-7F00-4B42-BE3A-BCD0A2004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997200"/>
            <a:ext cx="2305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600"/>
              <a:t>Participios </a:t>
            </a:r>
            <a:r>
              <a:rPr lang="es-ES" altLang="en-US" sz="1600" b="1"/>
              <a:t>irregulares</a:t>
            </a:r>
            <a:r>
              <a:rPr lang="es-ES" altLang="en-US" sz="1600"/>
              <a:t>:</a:t>
            </a:r>
          </a:p>
        </p:txBody>
      </p:sp>
      <p:sp>
        <p:nvSpPr>
          <p:cNvPr id="56335" name="10 CuadroTexto">
            <a:extLst>
              <a:ext uri="{FF2B5EF4-FFF2-40B4-BE49-F238E27FC236}">
                <a16:creationId xmlns:a16="http://schemas.microsoft.com/office/drawing/2014/main" id="{5EE17C06-586A-4729-B916-288158F5D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188913"/>
            <a:ext cx="210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b="1"/>
              <a:t>Pretérito perfecto</a:t>
            </a:r>
          </a:p>
        </p:txBody>
      </p:sp>
      <p:sp>
        <p:nvSpPr>
          <p:cNvPr id="56336" name="9 CuadroTexto">
            <a:extLst>
              <a:ext uri="{FF2B5EF4-FFF2-40B4-BE49-F238E27FC236}">
                <a16:creationId xmlns:a16="http://schemas.microsoft.com/office/drawing/2014/main" id="{7043725B-033A-428A-8C14-806DBFA73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1484313"/>
            <a:ext cx="1498600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s-ES" altLang="en-US" sz="1600"/>
              <a:t>He       Hemos</a:t>
            </a:r>
          </a:p>
          <a:p>
            <a:pPr eaLnBrk="1" hangingPunct="1">
              <a:lnSpc>
                <a:spcPct val="150000"/>
              </a:lnSpc>
            </a:pPr>
            <a:r>
              <a:rPr lang="es-ES" altLang="en-US" sz="1600"/>
              <a:t>Has     Habéis</a:t>
            </a:r>
          </a:p>
          <a:p>
            <a:pPr eaLnBrk="1" hangingPunct="1">
              <a:lnSpc>
                <a:spcPct val="150000"/>
              </a:lnSpc>
            </a:pPr>
            <a:r>
              <a:rPr lang="es-ES" altLang="en-US" sz="1600"/>
              <a:t>Ha       Han</a:t>
            </a:r>
          </a:p>
        </p:txBody>
      </p:sp>
      <p:sp>
        <p:nvSpPr>
          <p:cNvPr id="56337" name="10 CuadroTexto">
            <a:extLst>
              <a:ext uri="{FF2B5EF4-FFF2-40B4-BE49-F238E27FC236}">
                <a16:creationId xmlns:a16="http://schemas.microsoft.com/office/drawing/2014/main" id="{8BB1D0EB-6582-4A4D-BA8B-1DBD20C83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1989138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2000"/>
              <a:t>+</a:t>
            </a:r>
          </a:p>
        </p:txBody>
      </p:sp>
      <p:sp>
        <p:nvSpPr>
          <p:cNvPr id="13" name="12 Rectángulo">
            <a:extLst>
              <a:ext uri="{FF2B5EF4-FFF2-40B4-BE49-F238E27FC236}">
                <a16:creationId xmlns:a16="http://schemas.microsoft.com/office/drawing/2014/main" id="{855349C7-FEEF-43E4-AC56-260DA9DCE0DE}"/>
              </a:ext>
            </a:extLst>
          </p:cNvPr>
          <p:cNvSpPr/>
          <p:nvPr/>
        </p:nvSpPr>
        <p:spPr>
          <a:xfrm>
            <a:off x="2124075" y="1052513"/>
            <a:ext cx="4751388" cy="1584325"/>
          </a:xfrm>
          <a:prstGeom prst="rect">
            <a:avLst/>
          </a:prstGeom>
          <a:noFill/>
          <a:ln cmpd="dbl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56339" name="11 CuadroTexto">
            <a:extLst>
              <a:ext uri="{FF2B5EF4-FFF2-40B4-BE49-F238E27FC236}">
                <a16:creationId xmlns:a16="http://schemas.microsoft.com/office/drawing/2014/main" id="{77D91625-8489-4150-99F1-7EA57CA85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2997200"/>
            <a:ext cx="18510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600"/>
              <a:t>Terminados en -</a:t>
            </a:r>
            <a:r>
              <a:rPr lang="es-ES" altLang="en-US" sz="1600" b="1"/>
              <a:t>to</a:t>
            </a:r>
          </a:p>
        </p:txBody>
      </p:sp>
      <p:sp>
        <p:nvSpPr>
          <p:cNvPr id="56340" name="13 CuadroTexto">
            <a:extLst>
              <a:ext uri="{FF2B5EF4-FFF2-40B4-BE49-F238E27FC236}">
                <a16:creationId xmlns:a16="http://schemas.microsoft.com/office/drawing/2014/main" id="{F5A1FC0F-429C-4AA1-B892-DA2C352B4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2997200"/>
            <a:ext cx="20208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600"/>
              <a:t>Terminados en -</a:t>
            </a:r>
            <a:r>
              <a:rPr lang="es-ES" altLang="en-US" sz="1600" b="1"/>
              <a:t>cho</a:t>
            </a:r>
          </a:p>
        </p:txBody>
      </p:sp>
      <p:sp>
        <p:nvSpPr>
          <p:cNvPr id="56341" name="5 CuadroTexto">
            <a:extLst>
              <a:ext uri="{FF2B5EF4-FFF2-40B4-BE49-F238E27FC236}">
                <a16:creationId xmlns:a16="http://schemas.microsoft.com/office/drawing/2014/main" id="{BB07E997-B245-4441-941E-77A073701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1125538"/>
            <a:ext cx="45354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600" b="1">
                <a:latin typeface="Verdana" panose="020B0604030504040204" pitchFamily="34" charset="0"/>
              </a:rPr>
              <a:t>verbo haber         +       participio</a:t>
            </a:r>
          </a:p>
        </p:txBody>
      </p:sp>
      <p:sp>
        <p:nvSpPr>
          <p:cNvPr id="56342" name="5 CuadroTexto">
            <a:extLst>
              <a:ext uri="{FF2B5EF4-FFF2-40B4-BE49-F238E27FC236}">
                <a16:creationId xmlns:a16="http://schemas.microsoft.com/office/drawing/2014/main" id="{EBC77EB0-812F-4FFF-81A6-C57CCCACD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941888"/>
            <a:ext cx="8683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1600"/>
              <a:t>B) Uso:</a:t>
            </a:r>
          </a:p>
        </p:txBody>
      </p:sp>
      <p:sp>
        <p:nvSpPr>
          <p:cNvPr id="16" name="15 CuadroTexto">
            <a:extLst>
              <a:ext uri="{FF2B5EF4-FFF2-40B4-BE49-F238E27FC236}">
                <a16:creationId xmlns:a16="http://schemas.microsoft.com/office/drawing/2014/main" id="{2B6E8926-8C3E-4B12-8935-D40A83D8E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300663"/>
            <a:ext cx="61198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s-ES" altLang="en-US" sz="1600" b="1"/>
              <a:t>Usamos el pretérito perfecto para hablar de hechos pasados, </a:t>
            </a:r>
          </a:p>
          <a:p>
            <a:pPr eaLnBrk="1" hangingPunct="1">
              <a:lnSpc>
                <a:spcPct val="150000"/>
              </a:lnSpc>
            </a:pPr>
            <a:r>
              <a:rPr lang="es-ES" altLang="en-US" sz="1600" b="1"/>
              <a:t>cuando no importa el momento en el que se han realizado: </a:t>
            </a:r>
          </a:p>
          <a:p>
            <a:pPr eaLnBrk="1" hangingPunct="1">
              <a:lnSpc>
                <a:spcPct val="150000"/>
              </a:lnSpc>
            </a:pPr>
            <a:r>
              <a:rPr lang="es-ES" altLang="en-US" sz="1600" b="1"/>
              <a:t>sólo importa si se han realizado o no.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9 CuadroTexto">
            <a:extLst>
              <a:ext uri="{FF2B5EF4-FFF2-40B4-BE49-F238E27FC236}">
                <a16:creationId xmlns:a16="http://schemas.microsoft.com/office/drawing/2014/main" id="{F25CDFF9-B8AF-43AF-AA10-3B92ED15C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276475"/>
            <a:ext cx="27574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17411" name="3 CuadroTexto">
            <a:extLst>
              <a:ext uri="{FF2B5EF4-FFF2-40B4-BE49-F238E27FC236}">
                <a16:creationId xmlns:a16="http://schemas.microsoft.com/office/drawing/2014/main" id="{53EF3C34-C04F-411B-B95B-B5D7576FE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9275"/>
            <a:ext cx="2212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9 CuadroTexto">
            <a:extLst>
              <a:ext uri="{FF2B5EF4-FFF2-40B4-BE49-F238E27FC236}">
                <a16:creationId xmlns:a16="http://schemas.microsoft.com/office/drawing/2014/main" id="{41D633F6-121F-48FB-A76A-54B377C1A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276475"/>
            <a:ext cx="330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(nosotros) dormir</a:t>
            </a:r>
          </a:p>
        </p:txBody>
      </p:sp>
      <p:sp>
        <p:nvSpPr>
          <p:cNvPr id="18435" name="10 CuadroTexto">
            <a:extLst>
              <a:ext uri="{FF2B5EF4-FFF2-40B4-BE49-F238E27FC236}">
                <a16:creationId xmlns:a16="http://schemas.microsoft.com/office/drawing/2014/main" id="{3B5C9F7D-ACF6-41C4-A449-F33A3DE10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18436" name="3 CuadroTexto">
            <a:extLst>
              <a:ext uri="{FF2B5EF4-FFF2-40B4-BE49-F238E27FC236}">
                <a16:creationId xmlns:a16="http://schemas.microsoft.com/office/drawing/2014/main" id="{69AC69B7-1C92-40EB-B1E3-8F699C0BF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9 CuadroTexto">
            <a:extLst>
              <a:ext uri="{FF2B5EF4-FFF2-40B4-BE49-F238E27FC236}">
                <a16:creationId xmlns:a16="http://schemas.microsoft.com/office/drawing/2014/main" id="{AE79EBDA-59C3-4F20-A87D-E9FB0EE85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276475"/>
            <a:ext cx="30765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19459" name="10 CuadroTexto">
            <a:extLst>
              <a:ext uri="{FF2B5EF4-FFF2-40B4-BE49-F238E27FC236}">
                <a16:creationId xmlns:a16="http://schemas.microsoft.com/office/drawing/2014/main" id="{E3532AEB-B856-4EF4-942F-42E48070F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19460" name="3 CuadroTexto">
            <a:extLst>
              <a:ext uri="{FF2B5EF4-FFF2-40B4-BE49-F238E27FC236}">
                <a16:creationId xmlns:a16="http://schemas.microsoft.com/office/drawing/2014/main" id="{CBE837FF-6A0D-4B64-A933-230218C6C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9 CuadroTexto">
            <a:extLst>
              <a:ext uri="{FF2B5EF4-FFF2-40B4-BE49-F238E27FC236}">
                <a16:creationId xmlns:a16="http://schemas.microsoft.com/office/drawing/2014/main" id="{60E2B1D3-A1AA-4D86-894D-B3F764CEB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0483" name="10 CuadroTexto">
            <a:extLst>
              <a:ext uri="{FF2B5EF4-FFF2-40B4-BE49-F238E27FC236}">
                <a16:creationId xmlns:a16="http://schemas.microsoft.com/office/drawing/2014/main" id="{9BD37BD6-CAD6-4B54-A899-4B759EE67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0484" name="3 CuadroTexto">
            <a:extLst>
              <a:ext uri="{FF2B5EF4-FFF2-40B4-BE49-F238E27FC236}">
                <a16:creationId xmlns:a16="http://schemas.microsoft.com/office/drawing/2014/main" id="{567B4D51-2CE5-4B51-90AD-90BCA3AEB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0485" name="4 CuadroTexto">
            <a:extLst>
              <a:ext uri="{FF2B5EF4-FFF2-40B4-BE49-F238E27FC236}">
                <a16:creationId xmlns:a16="http://schemas.microsoft.com/office/drawing/2014/main" id="{D834C5AE-421F-47CD-BC00-103F7330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708275"/>
            <a:ext cx="33845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(vosotros) jugar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9 CuadroTexto">
            <a:extLst>
              <a:ext uri="{FF2B5EF4-FFF2-40B4-BE49-F238E27FC236}">
                <a16:creationId xmlns:a16="http://schemas.microsoft.com/office/drawing/2014/main" id="{2C9C7544-B2D4-4A43-94E1-FE8ECF70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276475"/>
            <a:ext cx="3074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Hemos dormido</a:t>
            </a:r>
          </a:p>
        </p:txBody>
      </p:sp>
      <p:sp>
        <p:nvSpPr>
          <p:cNvPr id="21507" name="10 CuadroTexto">
            <a:extLst>
              <a:ext uri="{FF2B5EF4-FFF2-40B4-BE49-F238E27FC236}">
                <a16:creationId xmlns:a16="http://schemas.microsoft.com/office/drawing/2014/main" id="{EA9E87E4-2FF5-4F40-9D17-5C1A29B17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2757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Han trabajado</a:t>
            </a:r>
          </a:p>
        </p:txBody>
      </p:sp>
      <p:sp>
        <p:nvSpPr>
          <p:cNvPr id="21508" name="3 CuadroTexto">
            <a:extLst>
              <a:ext uri="{FF2B5EF4-FFF2-40B4-BE49-F238E27FC236}">
                <a16:creationId xmlns:a16="http://schemas.microsoft.com/office/drawing/2014/main" id="{E36CBC39-42A7-447B-A808-2F96331BB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211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 visitado</a:t>
            </a:r>
          </a:p>
        </p:txBody>
      </p:sp>
      <p:sp>
        <p:nvSpPr>
          <p:cNvPr id="21509" name="4 CuadroTexto">
            <a:extLst>
              <a:ext uri="{FF2B5EF4-FFF2-40B4-BE49-F238E27FC236}">
                <a16:creationId xmlns:a16="http://schemas.microsoft.com/office/drawing/2014/main" id="{31179C19-D69D-42BB-86FD-E548D096B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708275"/>
            <a:ext cx="33845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sz="3200"/>
              <a:t>Habéis jugado</a:t>
            </a: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1230</Words>
  <Application>Microsoft Office PowerPoint</Application>
  <PresentationFormat>On-screen Show (4:3)</PresentationFormat>
  <Paragraphs>393</Paragraphs>
  <Slides>43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Georgia</vt:lpstr>
      <vt:lpstr>Wingdings 2</vt:lpstr>
      <vt:lpstr>Wingdings</vt:lpstr>
      <vt:lpstr>Calibri</vt:lpstr>
      <vt:lpstr>Verdana</vt:lpstr>
      <vt:lpstr>Arial Black</vt:lpstr>
      <vt:lpstr>Helvetica-Narrow</vt:lpstr>
      <vt:lpstr>Civil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....</dc:creator>
  <cp:lastModifiedBy> </cp:lastModifiedBy>
  <cp:revision>181</cp:revision>
  <dcterms:created xsi:type="dcterms:W3CDTF">2015-03-19T15:47:54Z</dcterms:created>
  <dcterms:modified xsi:type="dcterms:W3CDTF">2020-10-20T02:38:17Z</dcterms:modified>
</cp:coreProperties>
</file>