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1D5486-D9B4-4910-B0BD-ACFF294E3ACF}" type="datetimeFigureOut">
              <a:rPr lang="bg-BG" smtClean="0"/>
              <a:pPr/>
              <a:t>12.11.2013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C2B4A5-A47B-4CA2-806D-D31770BFFD30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forma hay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mochila</a:t>
            </a:r>
            <a:r>
              <a:rPr lang="en-US" dirty="0" smtClean="0"/>
              <a:t> de Amelia :)</a:t>
            </a:r>
          </a:p>
          <a:p>
            <a:endParaRPr lang="en-US" dirty="0" smtClean="0"/>
          </a:p>
          <a:p>
            <a:endParaRPr lang="en-US" dirty="0" smtClean="0"/>
          </a:p>
          <a:p>
            <a:pPr algn="r"/>
            <a:r>
              <a:rPr lang="en-US" sz="1200" dirty="0" smtClean="0"/>
              <a:t>Preparado por Daniela Meza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xmlns="" val="185053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mtClean="0"/>
              <a:t> </a:t>
            </a:r>
            <a:r>
              <a:rPr lang="es-ES"/>
              <a:t>¿</a:t>
            </a:r>
            <a:r>
              <a:rPr lang="en-US" smtClean="0"/>
              <a:t>Y qué hay en la mochila de tu compañero/a?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 la </a:t>
            </a:r>
            <a:r>
              <a:rPr lang="en-US" dirty="0" err="1" smtClean="0"/>
              <a:t>mochila</a:t>
            </a:r>
            <a:r>
              <a:rPr lang="en-US" dirty="0" smtClean="0"/>
              <a:t> de mi </a:t>
            </a:r>
            <a:r>
              <a:rPr lang="en-US" dirty="0" err="1" smtClean="0"/>
              <a:t>compañero</a:t>
            </a:r>
            <a:r>
              <a:rPr lang="en-US" dirty="0" smtClean="0"/>
              <a:t> hay</a:t>
            </a:r>
          </a:p>
          <a:p>
            <a:r>
              <a:rPr lang="en-US" dirty="0" smtClean="0"/>
              <a:t>__________________________________________________________________________________________</a:t>
            </a:r>
          </a:p>
          <a:p>
            <a:r>
              <a:rPr lang="en-US" dirty="0" smtClean="0"/>
              <a:t>__________________________________________________________________________________________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En mi </a:t>
            </a:r>
            <a:r>
              <a:rPr lang="en-US" dirty="0" err="1" smtClean="0"/>
              <a:t>bolso</a:t>
            </a:r>
            <a:r>
              <a:rPr lang="en-US" dirty="0" smtClean="0"/>
              <a:t> hay ______________________________</a:t>
            </a:r>
          </a:p>
          <a:p>
            <a:r>
              <a:rPr lang="en-US" dirty="0" smtClean="0"/>
              <a:t>__________________________________________________________________________________________</a:t>
            </a:r>
          </a:p>
          <a:p>
            <a:endParaRPr lang="en-US" dirty="0"/>
          </a:p>
          <a:p>
            <a:r>
              <a:rPr lang="es-ES" dirty="0" smtClean="0"/>
              <a:t>¡Enhorabuena</a:t>
            </a:r>
            <a:r>
              <a:rPr lang="en-US" dirty="0" smtClean="0"/>
              <a:t>!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sabes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 forma </a:t>
            </a:r>
            <a:r>
              <a:rPr lang="en-US" dirty="0" smtClean="0"/>
              <a:t>HAY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27015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 la </a:t>
            </a:r>
            <a:r>
              <a:rPr lang="en-US" dirty="0" err="1" smtClean="0"/>
              <a:t>mochila</a:t>
            </a:r>
            <a:r>
              <a:rPr lang="en-US" dirty="0" smtClean="0"/>
              <a:t> de Amelia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Amelia es estudiante. En su mochila hay ……..</a:t>
            </a:r>
            <a:endParaRPr lang="bg-BG"/>
          </a:p>
        </p:txBody>
      </p:sp>
      <p:pic>
        <p:nvPicPr>
          <p:cNvPr id="1026" name="Picture 2" descr="C:\Users\Teacher\Desktop\Mochila-01_jp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9238" y="2276872"/>
            <a:ext cx="6105525" cy="3438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5785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2050" name="Picture 2" descr="C:\Users\Teacher\Desktop\lapices3tv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720" y="1600200"/>
            <a:ext cx="6976559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82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3074" name="Picture 2" descr="C:\Users\Teacher\Desktop\libro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2484"/>
            <a:ext cx="5904656" cy="3958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14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4098" name="Picture 2" descr="C:\Users\Teacher\Desktop\coleccion_cuadernos_de_comunicacion_interactiv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3500" y="2276872"/>
            <a:ext cx="5715000" cy="346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123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5122" name="Picture 2" descr="C:\Users\Teacher\Desktop\boligrafo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08212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705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6146" name="Picture 2" descr="C:\Users\Teacher\Desktop\telefonos-movil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655762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764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7170" name="Picture 2" descr="C:\Users\Teacher\Desktop\gafaso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19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En</a:t>
            </a:r>
            <a:r>
              <a:rPr lang="en-US" smtClean="0"/>
              <a:t> la mochila de amelia </a:t>
            </a:r>
            <a:r>
              <a:rPr lang="en-US" b="1" smtClean="0"/>
              <a:t>hay</a:t>
            </a:r>
            <a:endParaRPr lang="bg-BG" b="1"/>
          </a:p>
        </p:txBody>
      </p:sp>
      <p:pic>
        <p:nvPicPr>
          <p:cNvPr id="8194" name="Picture 2" descr="C:\Users\Teacher\Desktop\8961377-moneda-de-oro-y-monedero-rojo-sobre-fondo-blanco-aislad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1917" y="1600200"/>
            <a:ext cx="6498166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284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Изискани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105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Изискани</vt:lpstr>
      <vt:lpstr>La forma hay</vt:lpstr>
      <vt:lpstr>En la mochila de Amelia </vt:lpstr>
      <vt:lpstr>En la mochila de amelia hay</vt:lpstr>
      <vt:lpstr>En la mochila de amelia hay</vt:lpstr>
      <vt:lpstr>En la mochila de amelia hay</vt:lpstr>
      <vt:lpstr>En la mochila de amelia hay</vt:lpstr>
      <vt:lpstr>En la mochila de amelia hay</vt:lpstr>
      <vt:lpstr>En la mochila de amelia hay</vt:lpstr>
      <vt:lpstr>En la mochila de amelia hay</vt:lpstr>
      <vt:lpstr> ¿Y qué hay en la mochila de tu compañero/a?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 hay</dc:title>
  <dc:creator>Teacher</dc:creator>
  <cp:lastModifiedBy>PC</cp:lastModifiedBy>
  <cp:revision>7</cp:revision>
  <dcterms:created xsi:type="dcterms:W3CDTF">2013-10-09T12:14:48Z</dcterms:created>
  <dcterms:modified xsi:type="dcterms:W3CDTF">2013-11-12T08:52:40Z</dcterms:modified>
</cp:coreProperties>
</file>