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c085b215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6c085b215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c085b2150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c085b2150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c085b2150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c085b2150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6c085b2150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6c085b2150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6c085b2150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6c085b2150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6c085b2150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6c085b2150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6c085b2150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6c085b2150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744575"/>
            <a:ext cx="8520600" cy="1120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287175"/>
            <a:ext cx="8362525" cy="4703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52625" y="200025"/>
            <a:ext cx="5238750" cy="4743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79377" y="445022"/>
            <a:ext cx="5590805" cy="4576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6600" y="0"/>
            <a:ext cx="7631511" cy="5353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-536774"/>
            <a:ext cx="8023501" cy="5854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0" name="Google Shape;9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6195" y="126325"/>
            <a:ext cx="7045541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7" name="Google Shape;9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91624" y="-2311750"/>
            <a:ext cx="4336100" cy="7455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04" name="Google Shape;10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95500" y="95250"/>
            <a:ext cx="4953000" cy="4953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