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Open Dyslexic" charset="1" panose="000005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17.png" Type="http://schemas.openxmlformats.org/officeDocument/2006/relationships/image"/><Relationship Id="rId7" Target="../media/image4.png" Type="http://schemas.openxmlformats.org/officeDocument/2006/relationships/image"/><Relationship Id="rId8" Target="../media/image16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17.png" Type="http://schemas.openxmlformats.org/officeDocument/2006/relationships/image"/><Relationship Id="rId7" Target="../media/image4.png" Type="http://schemas.openxmlformats.org/officeDocument/2006/relationships/image"/><Relationship Id="rId8" Target="../media/image1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6.png" Type="http://schemas.openxmlformats.org/officeDocument/2006/relationships/image"/><Relationship Id="rId5" Target="../media/image5.png" Type="http://schemas.openxmlformats.org/officeDocument/2006/relationships/image"/><Relationship Id="rId6" Target="../media/image17.png" Type="http://schemas.openxmlformats.org/officeDocument/2006/relationships/image"/><Relationship Id="rId7" Target="../media/image4.png" Type="http://schemas.openxmlformats.org/officeDocument/2006/relationships/image"/><Relationship Id="rId8" Target="../media/image1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27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27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Relationship Id="rId7" Target="../media/image16.png" Type="http://schemas.openxmlformats.org/officeDocument/2006/relationships/image"/><Relationship Id="rId8" Target="../media/image27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7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18" Target="../media/image24.png" Type="http://schemas.openxmlformats.org/officeDocument/2006/relationships/image"/><Relationship Id="rId19" Target="../media/image25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4.pn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4.pn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2.png" Type="http://schemas.openxmlformats.org/officeDocument/2006/relationships/image"/><Relationship Id="rId19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7.png" Type="http://schemas.openxmlformats.org/officeDocument/2006/relationships/image"/><Relationship Id="rId8" Target="../media/image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6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7.png" Type="http://schemas.openxmlformats.org/officeDocument/2006/relationships/image"/><Relationship Id="rId8" Target="../media/image4.pn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28600"/>
            <a:ext cx="18288000" cy="9829800"/>
          </a:xfrm>
          <a:custGeom>
            <a:avLst/>
            <a:gdLst/>
            <a:ahLst/>
            <a:cxnLst/>
            <a:rect r="r" b="b" t="t" l="l"/>
            <a:pathLst>
              <a:path h="9829800" w="18288000">
                <a:moveTo>
                  <a:pt x="0" y="0"/>
                </a:moveTo>
                <a:lnTo>
                  <a:pt x="18288000" y="0"/>
                </a:lnTo>
                <a:lnTo>
                  <a:pt x="18288000" y="9829800"/>
                </a:lnTo>
                <a:lnTo>
                  <a:pt x="0" y="982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32340" y="6430626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14153" y="85071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87888" y="1198652"/>
            <a:ext cx="2524417" cy="2057400"/>
          </a:xfrm>
          <a:custGeom>
            <a:avLst/>
            <a:gdLst/>
            <a:ahLst/>
            <a:cxnLst/>
            <a:rect r="r" b="b" t="t" l="l"/>
            <a:pathLst>
              <a:path h="2057400" w="2524417">
                <a:moveTo>
                  <a:pt x="0" y="0"/>
                </a:moveTo>
                <a:lnTo>
                  <a:pt x="2524418" y="0"/>
                </a:lnTo>
                <a:lnTo>
                  <a:pt x="252441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806475" y="3654251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32340" y="6430626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91630" y="0"/>
            <a:ext cx="3104741" cy="2988313"/>
          </a:xfrm>
          <a:custGeom>
            <a:avLst/>
            <a:gdLst/>
            <a:ahLst/>
            <a:cxnLst/>
            <a:rect r="r" b="b" t="t" l="l"/>
            <a:pathLst>
              <a:path h="2988313" w="3104741">
                <a:moveTo>
                  <a:pt x="0" y="0"/>
                </a:moveTo>
                <a:lnTo>
                  <a:pt x="3104740" y="0"/>
                </a:lnTo>
                <a:lnTo>
                  <a:pt x="3104740" y="2988313"/>
                </a:lnTo>
                <a:lnTo>
                  <a:pt x="0" y="29883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15311" y="1481161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127593">
            <a:off x="12325131" y="5164382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50" y="0"/>
                </a:lnTo>
                <a:lnTo>
                  <a:pt x="1261850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91630" y="0"/>
            <a:ext cx="3104741" cy="2988313"/>
          </a:xfrm>
          <a:custGeom>
            <a:avLst/>
            <a:gdLst/>
            <a:ahLst/>
            <a:cxnLst/>
            <a:rect r="r" b="b" t="t" l="l"/>
            <a:pathLst>
              <a:path h="2988313" w="3104741">
                <a:moveTo>
                  <a:pt x="0" y="0"/>
                </a:moveTo>
                <a:lnTo>
                  <a:pt x="3104740" y="0"/>
                </a:lnTo>
                <a:lnTo>
                  <a:pt x="3104740" y="2988313"/>
                </a:lnTo>
                <a:lnTo>
                  <a:pt x="0" y="29883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87888" y="1198652"/>
            <a:ext cx="2524417" cy="2057400"/>
          </a:xfrm>
          <a:custGeom>
            <a:avLst/>
            <a:gdLst/>
            <a:ahLst/>
            <a:cxnLst/>
            <a:rect r="r" b="b" t="t" l="l"/>
            <a:pathLst>
              <a:path h="2057400" w="2524417">
                <a:moveTo>
                  <a:pt x="0" y="0"/>
                </a:moveTo>
                <a:lnTo>
                  <a:pt x="2524418" y="0"/>
                </a:lnTo>
                <a:lnTo>
                  <a:pt x="252441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91630" y="0"/>
            <a:ext cx="3104741" cy="2988313"/>
          </a:xfrm>
          <a:custGeom>
            <a:avLst/>
            <a:gdLst/>
            <a:ahLst/>
            <a:cxnLst/>
            <a:rect r="r" b="b" t="t" l="l"/>
            <a:pathLst>
              <a:path h="2988313" w="3104741">
                <a:moveTo>
                  <a:pt x="0" y="0"/>
                </a:moveTo>
                <a:lnTo>
                  <a:pt x="3104740" y="0"/>
                </a:lnTo>
                <a:lnTo>
                  <a:pt x="3104740" y="2988313"/>
                </a:lnTo>
                <a:lnTo>
                  <a:pt x="0" y="29883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87888" y="1198652"/>
            <a:ext cx="2524417" cy="2057400"/>
          </a:xfrm>
          <a:custGeom>
            <a:avLst/>
            <a:gdLst/>
            <a:ahLst/>
            <a:cxnLst/>
            <a:rect r="r" b="b" t="t" l="l"/>
            <a:pathLst>
              <a:path h="2057400" w="2524417">
                <a:moveTo>
                  <a:pt x="0" y="0"/>
                </a:moveTo>
                <a:lnTo>
                  <a:pt x="2524418" y="0"/>
                </a:lnTo>
                <a:lnTo>
                  <a:pt x="252441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54650" y="183708"/>
            <a:ext cx="11520820" cy="10138322"/>
          </a:xfrm>
          <a:custGeom>
            <a:avLst/>
            <a:gdLst/>
            <a:ahLst/>
            <a:cxnLst/>
            <a:rect r="r" b="b" t="t" l="l"/>
            <a:pathLst>
              <a:path h="10138322" w="11520820">
                <a:moveTo>
                  <a:pt x="0" y="0"/>
                </a:moveTo>
                <a:lnTo>
                  <a:pt x="11520821" y="0"/>
                </a:lnTo>
                <a:lnTo>
                  <a:pt x="11520821" y="10138322"/>
                </a:lnTo>
                <a:lnTo>
                  <a:pt x="0" y="10138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98666">
            <a:off x="13848798" y="5338000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3997122" y="0"/>
                </a:moveTo>
                <a:lnTo>
                  <a:pt x="0" y="0"/>
                </a:lnTo>
                <a:lnTo>
                  <a:pt x="0" y="5099996"/>
                </a:lnTo>
                <a:lnTo>
                  <a:pt x="3997122" y="5099996"/>
                </a:lnTo>
                <a:lnTo>
                  <a:pt x="399712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90428" y="290446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23459">
            <a:off x="2415556" y="6511196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08773" y="6004801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667444" y="4710281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6" y="0"/>
                </a:moveTo>
                <a:lnTo>
                  <a:pt x="0" y="0"/>
                </a:lnTo>
                <a:lnTo>
                  <a:pt x="0" y="8097065"/>
                </a:lnTo>
                <a:lnTo>
                  <a:pt x="8097066" y="8097065"/>
                </a:lnTo>
                <a:lnTo>
                  <a:pt x="8097066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226266"/>
            <a:ext cx="2918742" cy="980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7"/>
              </a:lnSpc>
            </a:pPr>
            <a:r>
              <a:rPr lang="en-US" sz="571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Martes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39835" y="236442"/>
            <a:ext cx="3500899" cy="3111424"/>
          </a:xfrm>
          <a:custGeom>
            <a:avLst/>
            <a:gdLst/>
            <a:ahLst/>
            <a:cxnLst/>
            <a:rect r="r" b="b" t="t" l="l"/>
            <a:pathLst>
              <a:path h="3111424" w="3500899">
                <a:moveTo>
                  <a:pt x="0" y="0"/>
                </a:moveTo>
                <a:lnTo>
                  <a:pt x="3500899" y="0"/>
                </a:lnTo>
                <a:lnTo>
                  <a:pt x="3500899" y="3111425"/>
                </a:lnTo>
                <a:lnTo>
                  <a:pt x="0" y="3111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1430" y="2869438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69" y="0"/>
                </a:lnTo>
                <a:lnTo>
                  <a:pt x="4303369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39835" y="236442"/>
            <a:ext cx="3500899" cy="3111424"/>
          </a:xfrm>
          <a:custGeom>
            <a:avLst/>
            <a:gdLst/>
            <a:ahLst/>
            <a:cxnLst/>
            <a:rect r="r" b="b" t="t" l="l"/>
            <a:pathLst>
              <a:path h="3111424" w="3500899">
                <a:moveTo>
                  <a:pt x="0" y="0"/>
                </a:moveTo>
                <a:lnTo>
                  <a:pt x="3500899" y="0"/>
                </a:lnTo>
                <a:lnTo>
                  <a:pt x="3500899" y="3111425"/>
                </a:lnTo>
                <a:lnTo>
                  <a:pt x="0" y="3111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32474" y="5399685"/>
            <a:ext cx="1254450" cy="409264"/>
          </a:xfrm>
          <a:custGeom>
            <a:avLst/>
            <a:gdLst/>
            <a:ahLst/>
            <a:cxnLst/>
            <a:rect r="r" b="b" t="t" l="l"/>
            <a:pathLst>
              <a:path h="409264" w="1254450">
                <a:moveTo>
                  <a:pt x="0" y="0"/>
                </a:moveTo>
                <a:lnTo>
                  <a:pt x="1254450" y="0"/>
                </a:lnTo>
                <a:lnTo>
                  <a:pt x="1254450" y="409264"/>
                </a:lnTo>
                <a:lnTo>
                  <a:pt x="0" y="4092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73094" y="2869438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62822" y="1635426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14153" y="0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32474" y="5399685"/>
            <a:ext cx="1254450" cy="409264"/>
          </a:xfrm>
          <a:custGeom>
            <a:avLst/>
            <a:gdLst/>
            <a:ahLst/>
            <a:cxnLst/>
            <a:rect r="r" b="b" t="t" l="l"/>
            <a:pathLst>
              <a:path h="409264" w="1254450">
                <a:moveTo>
                  <a:pt x="0" y="0"/>
                </a:moveTo>
                <a:lnTo>
                  <a:pt x="1254450" y="0"/>
                </a:lnTo>
                <a:lnTo>
                  <a:pt x="1254450" y="409264"/>
                </a:lnTo>
                <a:lnTo>
                  <a:pt x="0" y="4092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7392" y="2869438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14153" y="0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73094" y="5626889"/>
            <a:ext cx="2152930" cy="324897"/>
          </a:xfrm>
          <a:custGeom>
            <a:avLst/>
            <a:gdLst/>
            <a:ahLst/>
            <a:cxnLst/>
            <a:rect r="r" b="b" t="t" l="l"/>
            <a:pathLst>
              <a:path h="324897" w="2152930">
                <a:moveTo>
                  <a:pt x="0" y="0"/>
                </a:moveTo>
                <a:lnTo>
                  <a:pt x="2152930" y="0"/>
                </a:lnTo>
                <a:lnTo>
                  <a:pt x="2152930" y="324897"/>
                </a:lnTo>
                <a:lnTo>
                  <a:pt x="0" y="324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04027" y="3039480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62822" y="1747161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91630" y="0"/>
            <a:ext cx="3104741" cy="2988313"/>
          </a:xfrm>
          <a:custGeom>
            <a:avLst/>
            <a:gdLst/>
            <a:ahLst/>
            <a:cxnLst/>
            <a:rect r="r" b="b" t="t" l="l"/>
            <a:pathLst>
              <a:path h="2988313" w="3104741">
                <a:moveTo>
                  <a:pt x="0" y="0"/>
                </a:moveTo>
                <a:lnTo>
                  <a:pt x="3104740" y="0"/>
                </a:lnTo>
                <a:lnTo>
                  <a:pt x="3104740" y="2988313"/>
                </a:lnTo>
                <a:lnTo>
                  <a:pt x="0" y="29883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73094" y="5626889"/>
            <a:ext cx="2152930" cy="324897"/>
          </a:xfrm>
          <a:custGeom>
            <a:avLst/>
            <a:gdLst/>
            <a:ahLst/>
            <a:cxnLst/>
            <a:rect r="r" b="b" t="t" l="l"/>
            <a:pathLst>
              <a:path h="324897" w="2152930">
                <a:moveTo>
                  <a:pt x="0" y="0"/>
                </a:moveTo>
                <a:lnTo>
                  <a:pt x="2152930" y="0"/>
                </a:lnTo>
                <a:lnTo>
                  <a:pt x="2152930" y="324897"/>
                </a:lnTo>
                <a:lnTo>
                  <a:pt x="0" y="324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97875" y="2869438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69" y="0"/>
                </a:lnTo>
                <a:lnTo>
                  <a:pt x="4303369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54650" y="183708"/>
            <a:ext cx="11520820" cy="10138322"/>
          </a:xfrm>
          <a:custGeom>
            <a:avLst/>
            <a:gdLst/>
            <a:ahLst/>
            <a:cxnLst/>
            <a:rect r="r" b="b" t="t" l="l"/>
            <a:pathLst>
              <a:path h="10138322" w="11520820">
                <a:moveTo>
                  <a:pt x="0" y="0"/>
                </a:moveTo>
                <a:lnTo>
                  <a:pt x="11520821" y="0"/>
                </a:lnTo>
                <a:lnTo>
                  <a:pt x="11520821" y="10138322"/>
                </a:lnTo>
                <a:lnTo>
                  <a:pt x="0" y="10138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398666">
            <a:off x="12776909" y="5338000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3997123" y="0"/>
                </a:moveTo>
                <a:lnTo>
                  <a:pt x="0" y="0"/>
                </a:lnTo>
                <a:lnTo>
                  <a:pt x="0" y="5099996"/>
                </a:lnTo>
                <a:lnTo>
                  <a:pt x="3997123" y="5099996"/>
                </a:lnTo>
                <a:lnTo>
                  <a:pt x="3997123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918540" y="290446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63793">
            <a:off x="2682161" y="4737386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50" y="0"/>
                </a:lnTo>
                <a:lnTo>
                  <a:pt x="1261850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168392">
            <a:off x="3552219" y="5188470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7" y="0"/>
                </a:lnTo>
                <a:lnTo>
                  <a:pt x="1925507" y="1925507"/>
                </a:lnTo>
                <a:lnTo>
                  <a:pt x="0" y="19255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23459">
            <a:off x="3091311" y="5271471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978505">
            <a:off x="3989261" y="5822683"/>
            <a:ext cx="1320432" cy="1927210"/>
          </a:xfrm>
          <a:custGeom>
            <a:avLst/>
            <a:gdLst/>
            <a:ahLst/>
            <a:cxnLst/>
            <a:rect r="r" b="b" t="t" l="l"/>
            <a:pathLst>
              <a:path h="1927210" w="1320432">
                <a:moveTo>
                  <a:pt x="0" y="0"/>
                </a:moveTo>
                <a:lnTo>
                  <a:pt x="1320432" y="0"/>
                </a:lnTo>
                <a:lnTo>
                  <a:pt x="1320432" y="1927210"/>
                </a:lnTo>
                <a:lnTo>
                  <a:pt x="0" y="1927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296144" y="5659200"/>
            <a:ext cx="1922516" cy="1908097"/>
          </a:xfrm>
          <a:custGeom>
            <a:avLst/>
            <a:gdLst/>
            <a:ahLst/>
            <a:cxnLst/>
            <a:rect r="r" b="b" t="t" l="l"/>
            <a:pathLst>
              <a:path h="1908097" w="1922516">
                <a:moveTo>
                  <a:pt x="1922515" y="0"/>
                </a:moveTo>
                <a:lnTo>
                  <a:pt x="0" y="0"/>
                </a:lnTo>
                <a:lnTo>
                  <a:pt x="0" y="1908097"/>
                </a:lnTo>
                <a:lnTo>
                  <a:pt x="1922515" y="1908097"/>
                </a:lnTo>
                <a:lnTo>
                  <a:pt x="192251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704789">
            <a:off x="2278386" y="5639296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54910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5" y="0"/>
                </a:lnTo>
                <a:lnTo>
                  <a:pt x="6975335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-735447" y="3130036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6" y="0"/>
                </a:moveTo>
                <a:lnTo>
                  <a:pt x="0" y="0"/>
                </a:lnTo>
                <a:lnTo>
                  <a:pt x="0" y="8097065"/>
                </a:lnTo>
                <a:lnTo>
                  <a:pt x="8097066" y="8097065"/>
                </a:lnTo>
                <a:lnTo>
                  <a:pt x="8097066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9788" y="226266"/>
            <a:ext cx="2226336" cy="980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7"/>
              </a:lnSpc>
            </a:pPr>
            <a:r>
              <a:rPr lang="en-US" sz="571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Lunes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23459">
            <a:off x="5804431" y="710939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0"/>
                </a:lnTo>
                <a:lnTo>
                  <a:pt x="0" y="166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757230" y="3895700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094" y="696180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91630" y="0"/>
            <a:ext cx="3104741" cy="2988313"/>
          </a:xfrm>
          <a:custGeom>
            <a:avLst/>
            <a:gdLst/>
            <a:ahLst/>
            <a:cxnLst/>
            <a:rect r="r" b="b" t="t" l="l"/>
            <a:pathLst>
              <a:path h="2988313" w="3104741">
                <a:moveTo>
                  <a:pt x="0" y="0"/>
                </a:moveTo>
                <a:lnTo>
                  <a:pt x="3104740" y="0"/>
                </a:lnTo>
                <a:lnTo>
                  <a:pt x="3104740" y="2988313"/>
                </a:lnTo>
                <a:lnTo>
                  <a:pt x="0" y="29883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29981" y="5680397"/>
            <a:ext cx="1456360" cy="416883"/>
          </a:xfrm>
          <a:custGeom>
            <a:avLst/>
            <a:gdLst/>
            <a:ahLst/>
            <a:cxnLst/>
            <a:rect r="r" b="b" t="t" l="l"/>
            <a:pathLst>
              <a:path h="416883" w="1456360">
                <a:moveTo>
                  <a:pt x="0" y="0"/>
                </a:moveTo>
                <a:lnTo>
                  <a:pt x="1456360" y="0"/>
                </a:lnTo>
                <a:lnTo>
                  <a:pt x="1456360" y="416883"/>
                </a:lnTo>
                <a:lnTo>
                  <a:pt x="0" y="416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951536" y="5083828"/>
            <a:ext cx="2839797" cy="2026905"/>
          </a:xfrm>
          <a:custGeom>
            <a:avLst/>
            <a:gdLst/>
            <a:ahLst/>
            <a:cxnLst/>
            <a:rect r="r" b="b" t="t" l="l"/>
            <a:pathLst>
              <a:path h="2026905" w="2839797">
                <a:moveTo>
                  <a:pt x="0" y="0"/>
                </a:moveTo>
                <a:lnTo>
                  <a:pt x="2839797" y="0"/>
                </a:lnTo>
                <a:lnTo>
                  <a:pt x="2839797" y="2026905"/>
                </a:lnTo>
                <a:lnTo>
                  <a:pt x="0" y="20269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96399" y="4083051"/>
            <a:ext cx="2294933" cy="748722"/>
          </a:xfrm>
          <a:custGeom>
            <a:avLst/>
            <a:gdLst/>
            <a:ahLst/>
            <a:cxnLst/>
            <a:rect r="r" b="b" t="t" l="l"/>
            <a:pathLst>
              <a:path h="748722" w="2294933">
                <a:moveTo>
                  <a:pt x="0" y="0"/>
                </a:moveTo>
                <a:lnTo>
                  <a:pt x="2294934" y="0"/>
                </a:lnTo>
                <a:lnTo>
                  <a:pt x="2294934" y="748722"/>
                </a:lnTo>
                <a:lnTo>
                  <a:pt x="0" y="7487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70886" y="2988313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62822" y="1494156"/>
            <a:ext cx="1774550" cy="1712441"/>
          </a:xfrm>
          <a:custGeom>
            <a:avLst/>
            <a:gdLst/>
            <a:ahLst/>
            <a:cxnLst/>
            <a:rect r="r" b="b" t="t" l="l"/>
            <a:pathLst>
              <a:path h="1712441" w="1774550">
                <a:moveTo>
                  <a:pt x="0" y="0"/>
                </a:moveTo>
                <a:lnTo>
                  <a:pt x="1774550" y="0"/>
                </a:lnTo>
                <a:lnTo>
                  <a:pt x="1774550" y="1712441"/>
                </a:lnTo>
                <a:lnTo>
                  <a:pt x="0" y="17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529" y="5812757"/>
            <a:ext cx="1876553" cy="1667786"/>
          </a:xfrm>
          <a:custGeom>
            <a:avLst/>
            <a:gdLst/>
            <a:ahLst/>
            <a:cxnLst/>
            <a:rect r="r" b="b" t="t" l="l"/>
            <a:pathLst>
              <a:path h="1667786" w="1876553">
                <a:moveTo>
                  <a:pt x="0" y="0"/>
                </a:moveTo>
                <a:lnTo>
                  <a:pt x="1876552" y="0"/>
                </a:lnTo>
                <a:lnTo>
                  <a:pt x="1876552" y="1667786"/>
                </a:lnTo>
                <a:lnTo>
                  <a:pt x="0" y="1667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9529" y="8119497"/>
            <a:ext cx="1876553" cy="1632601"/>
          </a:xfrm>
          <a:custGeom>
            <a:avLst/>
            <a:gdLst/>
            <a:ahLst/>
            <a:cxnLst/>
            <a:rect r="r" b="b" t="t" l="l"/>
            <a:pathLst>
              <a:path h="1632601" w="1876553">
                <a:moveTo>
                  <a:pt x="0" y="0"/>
                </a:moveTo>
                <a:lnTo>
                  <a:pt x="1876552" y="0"/>
                </a:lnTo>
                <a:lnTo>
                  <a:pt x="1876552" y="1632601"/>
                </a:lnTo>
                <a:lnTo>
                  <a:pt x="0" y="1632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06662" y="1450826"/>
            <a:ext cx="1404812" cy="1352132"/>
          </a:xfrm>
          <a:custGeom>
            <a:avLst/>
            <a:gdLst/>
            <a:ahLst/>
            <a:cxnLst/>
            <a:rect r="r" b="b" t="t" l="l"/>
            <a:pathLst>
              <a:path h="1352132" w="1404812">
                <a:moveTo>
                  <a:pt x="0" y="0"/>
                </a:moveTo>
                <a:lnTo>
                  <a:pt x="1404812" y="0"/>
                </a:lnTo>
                <a:lnTo>
                  <a:pt x="1404812" y="1352132"/>
                </a:lnTo>
                <a:lnTo>
                  <a:pt x="0" y="13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56769" y="3751106"/>
            <a:ext cx="1529173" cy="1246276"/>
          </a:xfrm>
          <a:custGeom>
            <a:avLst/>
            <a:gdLst/>
            <a:ahLst/>
            <a:cxnLst/>
            <a:rect r="r" b="b" t="t" l="l"/>
            <a:pathLst>
              <a:path h="1246276" w="1529173">
                <a:moveTo>
                  <a:pt x="0" y="0"/>
                </a:moveTo>
                <a:lnTo>
                  <a:pt x="1529173" y="0"/>
                </a:lnTo>
                <a:lnTo>
                  <a:pt x="1529173" y="1246277"/>
                </a:lnTo>
                <a:lnTo>
                  <a:pt x="0" y="12462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06662" y="5981148"/>
            <a:ext cx="1379280" cy="1331005"/>
          </a:xfrm>
          <a:custGeom>
            <a:avLst/>
            <a:gdLst/>
            <a:ahLst/>
            <a:cxnLst/>
            <a:rect r="r" b="b" t="t" l="l"/>
            <a:pathLst>
              <a:path h="1331005" w="1379280">
                <a:moveTo>
                  <a:pt x="0" y="0"/>
                </a:moveTo>
                <a:lnTo>
                  <a:pt x="1379280" y="0"/>
                </a:lnTo>
                <a:lnTo>
                  <a:pt x="1379280" y="1331005"/>
                </a:lnTo>
                <a:lnTo>
                  <a:pt x="0" y="1331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70809" y="5629275"/>
            <a:ext cx="7817191" cy="4270141"/>
          </a:xfrm>
          <a:custGeom>
            <a:avLst/>
            <a:gdLst/>
            <a:ahLst/>
            <a:cxnLst/>
            <a:rect r="r" b="b" t="t" l="l"/>
            <a:pathLst>
              <a:path h="4270141" w="7817191">
                <a:moveTo>
                  <a:pt x="0" y="0"/>
                </a:moveTo>
                <a:lnTo>
                  <a:pt x="7817191" y="0"/>
                </a:lnTo>
                <a:lnTo>
                  <a:pt x="7817191" y="4270141"/>
                </a:lnTo>
                <a:lnTo>
                  <a:pt x="0" y="42701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9529" y="1217334"/>
            <a:ext cx="2348322" cy="226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2"/>
              </a:lnSpc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Lunes:</a:t>
            </a:r>
          </a:p>
          <a:p>
            <a:pPr algn="ctr">
              <a:lnSpc>
                <a:spcPts val="6042"/>
              </a:lnSpc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  <a:p>
            <a:pPr algn="ctr">
              <a:lnSpc>
                <a:spcPts val="6042"/>
              </a:lnSpc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Martes: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73948" y="38418"/>
            <a:ext cx="6540103" cy="112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67"/>
              </a:lnSpc>
            </a:pPr>
            <a:r>
              <a:rPr lang="en-US" sz="661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VOCABULARIO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06662" y="8138951"/>
            <a:ext cx="3272570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Enfadado/a: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64835" y="2963097"/>
            <a:ext cx="3971404" cy="66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prestas...?: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64835" y="4479531"/>
            <a:ext cx="3387700" cy="66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dejas...?: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64835" y="1572012"/>
            <a:ext cx="2494211" cy="66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3"/>
              </a:lnSpc>
            </a:pPr>
            <a:r>
              <a:rPr lang="en-US" sz="3859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No tengo: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9529" y="4188216"/>
            <a:ext cx="2277317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Escuela: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79965" y="5736557"/>
            <a:ext cx="1960630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Pierde: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79965" y="6807532"/>
            <a:ext cx="2277771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Perdido: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79965" y="8043297"/>
            <a:ext cx="3795311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Organizado/a: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18023" y="9090698"/>
            <a:ext cx="4679426" cy="66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21"/>
              </a:lnSpc>
            </a:pP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Desorganizado/a:</a:t>
            </a:r>
            <a:r>
              <a:rPr lang="en-US" sz="3872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5574" y="608759"/>
            <a:ext cx="8062229" cy="9449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lunes el Señor Eme va a la escuela. Él es un estudiante desorganizado, no es organizado. El señor Eme tiene una amiga. Su amiga se llama Rosa. Rosa es una estudiante organizada, no es desorganizada.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En la mochila del señor Eme hay un cuaderno. </a:t>
            </a: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En la mochila de Rosa hay una regla, un sacapuntas, unas pinturas, un cuaderno, un lápiz y una calculadora. 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tiene Matemáticas. Tiene un problema. Necesita una calculadora y una regla, pero no tiene una calculadora y una regla.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pregunta a Rosa: ¿Me prestas una calculadora y una regla? Y rosa dice: “Sí”.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saca buena nota. Está muy feliz. Pero es muy desorganizado y pierde la calculadora y la regla.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tiene clase de Escribir (lengua o escritura). Tiene un problema. Necesita un lápiz.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pregunta a Rosa: ¿Me prestas un lápiz? Y rosa dice: “Sí”.</a:t>
            </a: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tiene un problema. Su lápiz no tiene punta.</a:t>
            </a: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pregunta a Rosa: ¿Me prestas un sacapuntas? Y rosa dice “Sí”. 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saca buena nota. Está muy feliz. Pero es muy desorganizado y pierde el lápiz y el sacapuntas.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tiene Arte. Tiene un problema. Necesita unas pinturas.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pregunta a Rosa: ¿Me prestas unas pinturas? Y rosa dice: “Sí”.</a:t>
            </a:r>
          </a:p>
          <a:p>
            <a:pPr algn="l">
              <a:lnSpc>
                <a:spcPts val="2163"/>
              </a:lnSpc>
            </a:pPr>
          </a:p>
          <a:p>
            <a:pPr algn="l">
              <a:lnSpc>
                <a:spcPts val="2163"/>
              </a:lnSpc>
            </a:pPr>
            <a:r>
              <a:rPr lang="en-US" sz="1545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saca buena nota. Está muy feliz. Pero es muy desorganizado y pierde las pinturas.</a:t>
            </a:r>
          </a:p>
          <a:p>
            <a:pPr algn="ctr">
              <a:lnSpc>
                <a:spcPts val="2163"/>
              </a:lnSpc>
            </a:pPr>
          </a:p>
          <a:p>
            <a:pPr algn="ctr">
              <a:lnSpc>
                <a:spcPts val="2163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693274" y="608759"/>
            <a:ext cx="9144000" cy="677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martes el señor Eme y Rosa van a la escuela. </a:t>
            </a:r>
          </a:p>
          <a:p>
            <a:pPr algn="l">
              <a:lnSpc>
                <a:spcPts val="2363"/>
              </a:lnSpc>
            </a:pP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Tienen Matemáticas. Rosa tiene un problema. No tiene calculadora y no tiene regla.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Rosa pregunta al señor Eme: ¿Me das mi calculadora y mi regla?. Y el señor Eme dice: No, he perdido la calculadora y la regla.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y Rosa sacan mala nota. Rosa está triste. </a:t>
            </a:r>
          </a:p>
          <a:p>
            <a:pPr algn="l">
              <a:lnSpc>
                <a:spcPts val="2363"/>
              </a:lnSpc>
            </a:pP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Tienen clase de Escribir. Rosa tiene un problema. No tiene lápiz.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Rosa pregunta al señor Eme: ¿Me das mi lápiz?. Y el señor Eme dice: No, he perdido tu lápiz.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y Rosa sacan mala nota. Rosa está enfadada.</a:t>
            </a:r>
          </a:p>
          <a:p>
            <a:pPr algn="l">
              <a:lnSpc>
                <a:spcPts val="2363"/>
              </a:lnSpc>
            </a:pP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Tienen clase de Arte. Rosa tiene un problema. No tiene pinturas.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Rosa pregunta al señor Eme: ¿Me das mis pinturas?. Y el señor Eme dice: No, he perdido tus pinturas.</a:t>
            </a: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y Rosa sacan mala nota. Rosa está muy enfadada.</a:t>
            </a:r>
          </a:p>
          <a:p>
            <a:pPr algn="l">
              <a:lnSpc>
                <a:spcPts val="2363"/>
              </a:lnSpc>
            </a:pP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Rosa ya no quiere ser amiga del señor Eme, porque el señor Eme es muy desorganizado.</a:t>
            </a:r>
          </a:p>
          <a:p>
            <a:pPr algn="l">
              <a:lnSpc>
                <a:spcPts val="2363"/>
              </a:lnSpc>
            </a:pPr>
          </a:p>
          <a:p>
            <a:pPr algn="l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El señor Eme está muy triste porque ya no tiene amiga. </a:t>
            </a:r>
          </a:p>
          <a:p>
            <a:pPr algn="ctr">
              <a:lnSpc>
                <a:spcPts val="2363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168392">
            <a:off x="6393044" y="6495218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6" y="0"/>
                </a:lnTo>
                <a:lnTo>
                  <a:pt x="1925506" y="1925506"/>
                </a:lnTo>
                <a:lnTo>
                  <a:pt x="0" y="192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32340" y="6161658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15311" y="1481161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07676" y="346296"/>
            <a:ext cx="5574236" cy="4114800"/>
          </a:xfrm>
          <a:custGeom>
            <a:avLst/>
            <a:gdLst/>
            <a:ahLst/>
            <a:cxnLst/>
            <a:rect r="r" b="b" t="t" l="l"/>
            <a:pathLst>
              <a:path h="4114800" w="5574236">
                <a:moveTo>
                  <a:pt x="0" y="0"/>
                </a:moveTo>
                <a:lnTo>
                  <a:pt x="5574236" y="0"/>
                </a:lnTo>
                <a:lnTo>
                  <a:pt x="55742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091277" y="4618710"/>
            <a:ext cx="2794775" cy="1749485"/>
          </a:xfrm>
          <a:custGeom>
            <a:avLst/>
            <a:gdLst/>
            <a:ahLst/>
            <a:cxnLst/>
            <a:rect r="r" b="b" t="t" l="l"/>
            <a:pathLst>
              <a:path h="1749485" w="2794775">
                <a:moveTo>
                  <a:pt x="0" y="0"/>
                </a:moveTo>
                <a:lnTo>
                  <a:pt x="2794775" y="0"/>
                </a:lnTo>
                <a:lnTo>
                  <a:pt x="2794775" y="1749485"/>
                </a:lnTo>
                <a:lnTo>
                  <a:pt x="0" y="17494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931258" y="771406"/>
            <a:ext cx="2951881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prestas ________?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52631" y="2613266"/>
            <a:ext cx="1230522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Sí. / No.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8006" y="2368832"/>
            <a:ext cx="3156062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dejas mis ________?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993" y="1641498"/>
            <a:ext cx="2404137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Soy desorganizad</a:t>
            </a: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68669" y="1981418"/>
            <a:ext cx="2014484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Soy organizad</a:t>
            </a: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4323" y="628650"/>
            <a:ext cx="3218588" cy="54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matemáticas n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84765" y="1233768"/>
            <a:ext cx="3040713" cy="54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escribir n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81179" y="3732730"/>
            <a:ext cx="3599694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arte n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8006" y="2989672"/>
            <a:ext cx="1925345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Estoy ______.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7993" y="3610513"/>
            <a:ext cx="2824181" cy="26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El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_____ está perdid</a:t>
            </a: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o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304801" y="3095069"/>
            <a:ext cx="2602534" cy="54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349171" indent="-174586" lvl="1">
              <a:lnSpc>
                <a:spcPts val="2264"/>
              </a:lnSpc>
              <a:buFont typeface="Arial"/>
              <a:buChar char="•"/>
            </a:pP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La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_____ está perdid</a:t>
            </a:r>
            <a:r>
              <a:rPr lang="en-US" sz="1617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a</a:t>
            </a:r>
            <a:r>
              <a:rPr lang="en-US" sz="16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.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7467539" y="122217"/>
            <a:ext cx="2439868" cy="2122685"/>
          </a:xfrm>
          <a:custGeom>
            <a:avLst/>
            <a:gdLst/>
            <a:ahLst/>
            <a:cxnLst/>
            <a:rect r="r" b="b" t="t" l="l"/>
            <a:pathLst>
              <a:path h="2122685" w="2439868">
                <a:moveTo>
                  <a:pt x="0" y="0"/>
                </a:moveTo>
                <a:lnTo>
                  <a:pt x="2439868" y="0"/>
                </a:lnTo>
                <a:lnTo>
                  <a:pt x="2439868" y="2122685"/>
                </a:lnTo>
                <a:lnTo>
                  <a:pt x="0" y="21226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007676" y="1432066"/>
            <a:ext cx="5574236" cy="15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2"/>
              </a:lnSpc>
              <a:spcBef>
                <a:spcPct val="0"/>
              </a:spcBef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prestas </a:t>
            </a:r>
            <a:r>
              <a:rPr lang="en-US" sz="4316">
                <a:solidFill>
                  <a:srgbClr val="E31D25"/>
                </a:solidFill>
                <a:latin typeface="Open Dyslexic"/>
                <a:ea typeface="Open Dyslexic"/>
                <a:cs typeface="Open Dyslexic"/>
                <a:sym typeface="Open Dyslexic"/>
              </a:rPr>
              <a:t>un lápiz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345619" y="5191869"/>
            <a:ext cx="520898" cy="513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4"/>
              </a:lnSpc>
            </a:pPr>
            <a:r>
              <a:rPr lang="en-US" sz="3017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Sí.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45171" y="942975"/>
            <a:ext cx="7878291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prestas ________?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939346" y="5858678"/>
            <a:ext cx="3284116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Sí. / No.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030" y="5206313"/>
            <a:ext cx="8423151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¿Me dejas mis ________?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93" y="3265144"/>
            <a:ext cx="6416353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Soy desorganizad</a:t>
            </a: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47046" y="4172351"/>
            <a:ext cx="5376416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Soy organizad</a:t>
            </a: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8400" y="561975"/>
            <a:ext cx="8590027" cy="15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matemáticas n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54236" y="2176961"/>
            <a:ext cx="8115300" cy="15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escribir n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8846392"/>
            <a:ext cx="9607153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Para arte n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ecesito ________.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030" y="6863261"/>
            <a:ext cx="5138514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Estoy ______.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993" y="8520210"/>
            <a:ext cx="7537400" cy="73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El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 _____ está perdid</a:t>
            </a: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o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342149" y="7144553"/>
            <a:ext cx="6945851" cy="15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1896" indent="-465948" lvl="1">
              <a:lnSpc>
                <a:spcPts val="6042"/>
              </a:lnSpc>
              <a:buFont typeface="Arial"/>
              <a:buChar char="•"/>
            </a:pP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La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_____ está perdid</a:t>
            </a:r>
            <a:r>
              <a:rPr lang="en-US" sz="4316">
                <a:solidFill>
                  <a:srgbClr val="ED1F24"/>
                </a:solidFill>
                <a:latin typeface="Open Dyslexic"/>
                <a:ea typeface="Open Dyslexic"/>
                <a:cs typeface="Open Dyslexic"/>
                <a:sym typeface="Open Dyslexic"/>
              </a:rPr>
              <a:t>a</a:t>
            </a:r>
            <a:r>
              <a:rPr lang="en-US" sz="4316">
                <a:solidFill>
                  <a:srgbClr val="000000"/>
                </a:solidFill>
                <a:latin typeface="Open Dyslexic"/>
                <a:ea typeface="Open Dyslexic"/>
                <a:cs typeface="Open Dyslexic"/>
                <a:sym typeface="Open Dyslexic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168392">
            <a:off x="6393044" y="6495218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6" y="0"/>
                </a:lnTo>
                <a:lnTo>
                  <a:pt x="1925506" y="1925506"/>
                </a:lnTo>
                <a:lnTo>
                  <a:pt x="0" y="192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978505">
            <a:off x="6830086" y="7129431"/>
            <a:ext cx="1320432" cy="1927210"/>
          </a:xfrm>
          <a:custGeom>
            <a:avLst/>
            <a:gdLst/>
            <a:ahLst/>
            <a:cxnLst/>
            <a:rect r="r" b="b" t="t" l="l"/>
            <a:pathLst>
              <a:path h="1927210" w="1320432">
                <a:moveTo>
                  <a:pt x="0" y="0"/>
                </a:moveTo>
                <a:lnTo>
                  <a:pt x="1320431" y="0"/>
                </a:lnTo>
                <a:lnTo>
                  <a:pt x="1320431" y="1927210"/>
                </a:lnTo>
                <a:lnTo>
                  <a:pt x="0" y="19272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81772" y="6292884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3" y="0"/>
                </a:lnTo>
                <a:lnTo>
                  <a:pt x="3997123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4136968" y="6965948"/>
            <a:ext cx="1922516" cy="1908097"/>
          </a:xfrm>
          <a:custGeom>
            <a:avLst/>
            <a:gdLst/>
            <a:ahLst/>
            <a:cxnLst/>
            <a:rect r="r" b="b" t="t" l="l"/>
            <a:pathLst>
              <a:path h="1908097" w="1922516">
                <a:moveTo>
                  <a:pt x="1922516" y="0"/>
                </a:moveTo>
                <a:lnTo>
                  <a:pt x="0" y="0"/>
                </a:lnTo>
                <a:lnTo>
                  <a:pt x="0" y="1908097"/>
                </a:lnTo>
                <a:lnTo>
                  <a:pt x="1922516" y="1908097"/>
                </a:lnTo>
                <a:lnTo>
                  <a:pt x="19225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032340" y="636819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080873" y="376254"/>
            <a:ext cx="3500899" cy="3111424"/>
          </a:xfrm>
          <a:custGeom>
            <a:avLst/>
            <a:gdLst/>
            <a:ahLst/>
            <a:cxnLst/>
            <a:rect r="r" b="b" t="t" l="l"/>
            <a:pathLst>
              <a:path h="3111424" w="3500899">
                <a:moveTo>
                  <a:pt x="0" y="0"/>
                </a:moveTo>
                <a:lnTo>
                  <a:pt x="3500899" y="0"/>
                </a:lnTo>
                <a:lnTo>
                  <a:pt x="3500899" y="3111424"/>
                </a:lnTo>
                <a:lnTo>
                  <a:pt x="0" y="31114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15311" y="1481161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168392">
            <a:off x="6393044" y="6495218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6" y="0"/>
                </a:lnTo>
                <a:lnTo>
                  <a:pt x="1925506" y="1925506"/>
                </a:lnTo>
                <a:lnTo>
                  <a:pt x="0" y="192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978505">
            <a:off x="16465975" y="6103342"/>
            <a:ext cx="1320432" cy="1927210"/>
          </a:xfrm>
          <a:custGeom>
            <a:avLst/>
            <a:gdLst/>
            <a:ahLst/>
            <a:cxnLst/>
            <a:rect r="r" b="b" t="t" l="l"/>
            <a:pathLst>
              <a:path h="1927210" w="1320432">
                <a:moveTo>
                  <a:pt x="0" y="0"/>
                </a:moveTo>
                <a:lnTo>
                  <a:pt x="1320431" y="0"/>
                </a:lnTo>
                <a:lnTo>
                  <a:pt x="1320431" y="1927210"/>
                </a:lnTo>
                <a:lnTo>
                  <a:pt x="0" y="19272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1771438" y="5549874"/>
            <a:ext cx="1922516" cy="1908097"/>
          </a:xfrm>
          <a:custGeom>
            <a:avLst/>
            <a:gdLst/>
            <a:ahLst/>
            <a:cxnLst/>
            <a:rect r="r" b="b" t="t" l="l"/>
            <a:pathLst>
              <a:path h="1908097" w="1922516">
                <a:moveTo>
                  <a:pt x="1922516" y="0"/>
                </a:moveTo>
                <a:lnTo>
                  <a:pt x="0" y="0"/>
                </a:lnTo>
                <a:lnTo>
                  <a:pt x="0" y="1908097"/>
                </a:lnTo>
                <a:lnTo>
                  <a:pt x="1922516" y="1908097"/>
                </a:lnTo>
                <a:lnTo>
                  <a:pt x="19225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66243" y="6161658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5" y="0"/>
                </a:lnTo>
                <a:lnTo>
                  <a:pt x="6975335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080873" y="376254"/>
            <a:ext cx="3500899" cy="3111424"/>
          </a:xfrm>
          <a:custGeom>
            <a:avLst/>
            <a:gdLst/>
            <a:ahLst/>
            <a:cxnLst/>
            <a:rect r="r" b="b" t="t" l="l"/>
            <a:pathLst>
              <a:path h="3111424" w="3500899">
                <a:moveTo>
                  <a:pt x="0" y="0"/>
                </a:moveTo>
                <a:lnTo>
                  <a:pt x="3500899" y="0"/>
                </a:lnTo>
                <a:lnTo>
                  <a:pt x="3500899" y="3111424"/>
                </a:lnTo>
                <a:lnTo>
                  <a:pt x="0" y="31114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87888" y="1198652"/>
            <a:ext cx="2524417" cy="2057400"/>
          </a:xfrm>
          <a:custGeom>
            <a:avLst/>
            <a:gdLst/>
            <a:ahLst/>
            <a:cxnLst/>
            <a:rect r="r" b="b" t="t" l="l"/>
            <a:pathLst>
              <a:path h="2057400" w="2524417">
                <a:moveTo>
                  <a:pt x="0" y="0"/>
                </a:moveTo>
                <a:lnTo>
                  <a:pt x="2524418" y="0"/>
                </a:lnTo>
                <a:lnTo>
                  <a:pt x="252441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168392">
            <a:off x="6393044" y="6495218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6" y="0"/>
                </a:lnTo>
                <a:lnTo>
                  <a:pt x="1925506" y="1925506"/>
                </a:lnTo>
                <a:lnTo>
                  <a:pt x="0" y="192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66243" y="6161658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5" y="0"/>
                </a:lnTo>
                <a:lnTo>
                  <a:pt x="6975335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80873" y="376254"/>
            <a:ext cx="3500899" cy="3111424"/>
          </a:xfrm>
          <a:custGeom>
            <a:avLst/>
            <a:gdLst/>
            <a:ahLst/>
            <a:cxnLst/>
            <a:rect r="r" b="b" t="t" l="l"/>
            <a:pathLst>
              <a:path h="3111424" w="3500899">
                <a:moveTo>
                  <a:pt x="0" y="0"/>
                </a:moveTo>
                <a:lnTo>
                  <a:pt x="3500899" y="0"/>
                </a:lnTo>
                <a:lnTo>
                  <a:pt x="3500899" y="3111424"/>
                </a:lnTo>
                <a:lnTo>
                  <a:pt x="0" y="3111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168392">
            <a:off x="6393044" y="6495218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6" y="0"/>
                </a:lnTo>
                <a:lnTo>
                  <a:pt x="1925506" y="1925506"/>
                </a:lnTo>
                <a:lnTo>
                  <a:pt x="0" y="192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32340" y="6161658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14153" y="85071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15311" y="1481161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02643">
            <a:off x="12082747" y="5993513"/>
            <a:ext cx="1925507" cy="1925507"/>
          </a:xfrm>
          <a:custGeom>
            <a:avLst/>
            <a:gdLst/>
            <a:ahLst/>
            <a:cxnLst/>
            <a:rect r="r" b="b" t="t" l="l"/>
            <a:pathLst>
              <a:path h="1925507" w="1925507">
                <a:moveTo>
                  <a:pt x="0" y="0"/>
                </a:moveTo>
                <a:lnTo>
                  <a:pt x="1925507" y="0"/>
                </a:lnTo>
                <a:lnTo>
                  <a:pt x="1925507" y="1925507"/>
                </a:lnTo>
                <a:lnTo>
                  <a:pt x="0" y="1925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6682" y="636819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14153" y="85071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72547">
            <a:off x="11223239" y="5568586"/>
            <a:ext cx="2264162" cy="857551"/>
          </a:xfrm>
          <a:custGeom>
            <a:avLst/>
            <a:gdLst/>
            <a:ahLst/>
            <a:cxnLst/>
            <a:rect r="r" b="b" t="t" l="l"/>
            <a:pathLst>
              <a:path h="857551" w="2264162">
                <a:moveTo>
                  <a:pt x="0" y="0"/>
                </a:moveTo>
                <a:lnTo>
                  <a:pt x="2264162" y="0"/>
                </a:lnTo>
                <a:lnTo>
                  <a:pt x="2264162" y="857551"/>
                </a:lnTo>
                <a:lnTo>
                  <a:pt x="0" y="857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82495" y="614185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5119210" y="6946044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09" y="0"/>
                </a:lnTo>
                <a:lnTo>
                  <a:pt x="738909" y="1033440"/>
                </a:lnTo>
                <a:lnTo>
                  <a:pt x="0" y="10334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56682" y="6368195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14153" y="85071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15311" y="1481161"/>
            <a:ext cx="4303370" cy="1845070"/>
          </a:xfrm>
          <a:custGeom>
            <a:avLst/>
            <a:gdLst/>
            <a:ahLst/>
            <a:cxnLst/>
            <a:rect r="r" b="b" t="t" l="l"/>
            <a:pathLst>
              <a:path h="1845070" w="4303370">
                <a:moveTo>
                  <a:pt x="0" y="0"/>
                </a:moveTo>
                <a:lnTo>
                  <a:pt x="4303370" y="0"/>
                </a:lnTo>
                <a:lnTo>
                  <a:pt x="4303370" y="1845070"/>
                </a:lnTo>
                <a:lnTo>
                  <a:pt x="0" y="1845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806289">
            <a:off x="11686408" y="6515788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4" y="0"/>
                </a:lnTo>
                <a:lnTo>
                  <a:pt x="1337824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72547">
            <a:off x="11522135" y="6346215"/>
            <a:ext cx="2264162" cy="857551"/>
          </a:xfrm>
          <a:custGeom>
            <a:avLst/>
            <a:gdLst/>
            <a:ahLst/>
            <a:cxnLst/>
            <a:rect r="r" b="b" t="t" l="l"/>
            <a:pathLst>
              <a:path h="857551" w="2264162">
                <a:moveTo>
                  <a:pt x="0" y="0"/>
                </a:moveTo>
                <a:lnTo>
                  <a:pt x="2264161" y="0"/>
                </a:lnTo>
                <a:lnTo>
                  <a:pt x="2264161" y="857551"/>
                </a:lnTo>
                <a:lnTo>
                  <a:pt x="0" y="857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029093" y="2869438"/>
            <a:ext cx="6675806" cy="7417562"/>
          </a:xfrm>
          <a:custGeom>
            <a:avLst/>
            <a:gdLst/>
            <a:ahLst/>
            <a:cxnLst/>
            <a:rect r="r" b="b" t="t" l="l"/>
            <a:pathLst>
              <a:path h="7417562" w="6675806">
                <a:moveTo>
                  <a:pt x="6675806" y="0"/>
                </a:moveTo>
                <a:lnTo>
                  <a:pt x="0" y="0"/>
                </a:lnTo>
                <a:lnTo>
                  <a:pt x="0" y="7417562"/>
                </a:lnTo>
                <a:lnTo>
                  <a:pt x="6675806" y="7417562"/>
                </a:lnTo>
                <a:lnTo>
                  <a:pt x="667580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63793">
            <a:off x="5522986" y="6044134"/>
            <a:ext cx="1261849" cy="2827674"/>
          </a:xfrm>
          <a:custGeom>
            <a:avLst/>
            <a:gdLst/>
            <a:ahLst/>
            <a:cxnLst/>
            <a:rect r="r" b="b" t="t" l="l"/>
            <a:pathLst>
              <a:path h="2827674" w="1261849">
                <a:moveTo>
                  <a:pt x="0" y="0"/>
                </a:moveTo>
                <a:lnTo>
                  <a:pt x="1261849" y="0"/>
                </a:lnTo>
                <a:lnTo>
                  <a:pt x="1261849" y="2827674"/>
                </a:lnTo>
                <a:lnTo>
                  <a:pt x="0" y="282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459">
            <a:off x="5932136" y="6578219"/>
            <a:ext cx="1337824" cy="1669671"/>
          </a:xfrm>
          <a:custGeom>
            <a:avLst/>
            <a:gdLst/>
            <a:ahLst/>
            <a:cxnLst/>
            <a:rect r="r" b="b" t="t" l="l"/>
            <a:pathLst>
              <a:path h="1669671" w="1337824">
                <a:moveTo>
                  <a:pt x="0" y="0"/>
                </a:moveTo>
                <a:lnTo>
                  <a:pt x="1337823" y="0"/>
                </a:lnTo>
                <a:lnTo>
                  <a:pt x="1337823" y="1669671"/>
                </a:lnTo>
                <a:lnTo>
                  <a:pt x="0" y="16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016192" y="3095005"/>
            <a:ext cx="8097065" cy="8097065"/>
          </a:xfrm>
          <a:custGeom>
            <a:avLst/>
            <a:gdLst/>
            <a:ahLst/>
            <a:cxnLst/>
            <a:rect r="r" b="b" t="t" l="l"/>
            <a:pathLst>
              <a:path h="8097065" w="8097065">
                <a:moveTo>
                  <a:pt x="8097065" y="0"/>
                </a:moveTo>
                <a:lnTo>
                  <a:pt x="0" y="0"/>
                </a:lnTo>
                <a:lnTo>
                  <a:pt x="0" y="8097066"/>
                </a:lnTo>
                <a:lnTo>
                  <a:pt x="8097065" y="8097066"/>
                </a:lnTo>
                <a:lnTo>
                  <a:pt x="8097065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52975" y="6368195"/>
            <a:ext cx="3997122" cy="5099997"/>
          </a:xfrm>
          <a:custGeom>
            <a:avLst/>
            <a:gdLst/>
            <a:ahLst/>
            <a:cxnLst/>
            <a:rect r="r" b="b" t="t" l="l"/>
            <a:pathLst>
              <a:path h="5099997" w="3997122">
                <a:moveTo>
                  <a:pt x="0" y="0"/>
                </a:moveTo>
                <a:lnTo>
                  <a:pt x="3997122" y="0"/>
                </a:lnTo>
                <a:lnTo>
                  <a:pt x="3997122" y="5099997"/>
                </a:lnTo>
                <a:lnTo>
                  <a:pt x="0" y="50999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04789">
            <a:off x="15568360" y="6266063"/>
            <a:ext cx="738909" cy="1033440"/>
          </a:xfrm>
          <a:custGeom>
            <a:avLst/>
            <a:gdLst/>
            <a:ahLst/>
            <a:cxnLst/>
            <a:rect r="r" b="b" t="t" l="l"/>
            <a:pathLst>
              <a:path h="1033440" w="738909">
                <a:moveTo>
                  <a:pt x="0" y="0"/>
                </a:moveTo>
                <a:lnTo>
                  <a:pt x="738910" y="0"/>
                </a:lnTo>
                <a:lnTo>
                  <a:pt x="738910" y="1033439"/>
                </a:lnTo>
                <a:lnTo>
                  <a:pt x="0" y="10334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32340" y="6430626"/>
            <a:ext cx="6975335" cy="4647317"/>
          </a:xfrm>
          <a:custGeom>
            <a:avLst/>
            <a:gdLst/>
            <a:ahLst/>
            <a:cxnLst/>
            <a:rect r="r" b="b" t="t" l="l"/>
            <a:pathLst>
              <a:path h="4647317" w="6975335">
                <a:moveTo>
                  <a:pt x="0" y="0"/>
                </a:moveTo>
                <a:lnTo>
                  <a:pt x="6975336" y="0"/>
                </a:lnTo>
                <a:lnTo>
                  <a:pt x="6975336" y="4647317"/>
                </a:lnTo>
                <a:lnTo>
                  <a:pt x="0" y="4647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14153" y="85071"/>
            <a:ext cx="3459695" cy="3009934"/>
          </a:xfrm>
          <a:custGeom>
            <a:avLst/>
            <a:gdLst/>
            <a:ahLst/>
            <a:cxnLst/>
            <a:rect r="r" b="b" t="t" l="l"/>
            <a:pathLst>
              <a:path h="3009934" w="3459695">
                <a:moveTo>
                  <a:pt x="0" y="0"/>
                </a:moveTo>
                <a:lnTo>
                  <a:pt x="3459694" y="0"/>
                </a:lnTo>
                <a:lnTo>
                  <a:pt x="3459694" y="3009934"/>
                </a:lnTo>
                <a:lnTo>
                  <a:pt x="0" y="3009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87888" y="1198652"/>
            <a:ext cx="2524417" cy="2057400"/>
          </a:xfrm>
          <a:custGeom>
            <a:avLst/>
            <a:gdLst/>
            <a:ahLst/>
            <a:cxnLst/>
            <a:rect r="r" b="b" t="t" l="l"/>
            <a:pathLst>
              <a:path h="2057400" w="2524417">
                <a:moveTo>
                  <a:pt x="0" y="0"/>
                </a:moveTo>
                <a:lnTo>
                  <a:pt x="2524418" y="0"/>
                </a:lnTo>
                <a:lnTo>
                  <a:pt x="252441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DAGgTjTX57o</dc:identifier>
  <dcterms:modified xsi:type="dcterms:W3CDTF">2011-08-01T06:04:30Z</dcterms:modified>
  <cp:revision>1</cp:revision>
  <dc:title>Lunes</dc:title>
</cp:coreProperties>
</file>