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10" r:id="rId2"/>
    <p:sldId id="263" r:id="rId3"/>
    <p:sldId id="280" r:id="rId4"/>
    <p:sldId id="283" r:id="rId5"/>
    <p:sldId id="284" r:id="rId6"/>
    <p:sldId id="285" r:id="rId7"/>
    <p:sldId id="281" r:id="rId8"/>
    <p:sldId id="279" r:id="rId9"/>
    <p:sldId id="282" r:id="rId10"/>
    <p:sldId id="292" r:id="rId11"/>
    <p:sldId id="295" r:id="rId12"/>
    <p:sldId id="296" r:id="rId13"/>
    <p:sldId id="298" r:id="rId14"/>
    <p:sldId id="299" r:id="rId15"/>
    <p:sldId id="294" r:id="rId16"/>
    <p:sldId id="293" r:id="rId17"/>
    <p:sldId id="307" r:id="rId18"/>
    <p:sldId id="308" r:id="rId19"/>
    <p:sldId id="309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E7E3E78C-2D80-426E-BE71-E5B12857C86B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2531" name="Freeform 3">
              <a:extLst>
                <a:ext uri="{FF2B5EF4-FFF2-40B4-BE49-F238E27FC236}">
                  <a16:creationId xmlns:a16="http://schemas.microsoft.com/office/drawing/2014/main" id="{02F58145-934D-481E-8B3B-02106CD468D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Freeform 4">
              <a:extLst>
                <a:ext uri="{FF2B5EF4-FFF2-40B4-BE49-F238E27FC236}">
                  <a16:creationId xmlns:a16="http://schemas.microsoft.com/office/drawing/2014/main" id="{69963A00-BAFB-4B82-9998-EFBE2DA450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5">
              <a:extLst>
                <a:ext uri="{FF2B5EF4-FFF2-40B4-BE49-F238E27FC236}">
                  <a16:creationId xmlns:a16="http://schemas.microsoft.com/office/drawing/2014/main" id="{A016A058-2E35-4033-845D-55B6C7B4EC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6">
              <a:extLst>
                <a:ext uri="{FF2B5EF4-FFF2-40B4-BE49-F238E27FC236}">
                  <a16:creationId xmlns:a16="http://schemas.microsoft.com/office/drawing/2014/main" id="{5C76691C-F664-4F2C-8474-1A2D41FE993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7">
              <a:extLst>
                <a:ext uri="{FF2B5EF4-FFF2-40B4-BE49-F238E27FC236}">
                  <a16:creationId xmlns:a16="http://schemas.microsoft.com/office/drawing/2014/main" id="{C4386728-11EF-4F28-BD93-727947838FF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8">
              <a:extLst>
                <a:ext uri="{FF2B5EF4-FFF2-40B4-BE49-F238E27FC236}">
                  <a16:creationId xmlns:a16="http://schemas.microsoft.com/office/drawing/2014/main" id="{1CCB845D-1C72-43A6-860F-1906C888E8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Rectangle 9">
            <a:extLst>
              <a:ext uri="{FF2B5EF4-FFF2-40B4-BE49-F238E27FC236}">
                <a16:creationId xmlns:a16="http://schemas.microsoft.com/office/drawing/2014/main" id="{E2588DC9-242B-403C-99C2-42F923A9EEB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s-ES" altLang="en-US" noProof="0"/>
              <a:t>Haga clic para cambiar el estilo de título	</a:t>
            </a:r>
          </a:p>
        </p:txBody>
      </p:sp>
      <p:sp>
        <p:nvSpPr>
          <p:cNvPr id="22538" name="Rectangle 10">
            <a:extLst>
              <a:ext uri="{FF2B5EF4-FFF2-40B4-BE49-F238E27FC236}">
                <a16:creationId xmlns:a16="http://schemas.microsoft.com/office/drawing/2014/main" id="{25D1B7D1-0FD5-427E-8185-3BE8AB84A26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n-US" noProof="0"/>
              <a:t>Haga clic para modificar el estilo de subtítulo del patrón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7C749870-49CF-47BB-8338-DD6356057C4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22540" name="Rectangle 12">
            <a:extLst>
              <a:ext uri="{FF2B5EF4-FFF2-40B4-BE49-F238E27FC236}">
                <a16:creationId xmlns:a16="http://schemas.microsoft.com/office/drawing/2014/main" id="{CE2201AA-1E59-4D29-8EB3-9E6DFC5637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5CB89D69-C863-4B27-A587-74B370E324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5035A8-1118-4732-8CBB-4C9C756D2F1A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319D-F068-43D3-AF9A-942417EF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68F6E-8240-4B2A-9711-84C85A824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1B48-3F3A-413F-9C9B-5AFEBA02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6EDAC-CBC4-427E-BBC5-5024A8FE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D5606-F076-45C0-873F-C1842DD7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A17B6-E236-4F70-BA4C-4943162DEFD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35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1034C-28E6-4C79-A714-6102FAEE7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037AC-7AB5-40D0-A152-7946BAA58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2087E-E919-400F-95FF-C24A33CE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CE68F-3BF3-4224-857A-19A0C1D8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AE7B-951E-407D-844C-1EEF043B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73A61-7249-440E-BD0A-08C3B672C7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8583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0CAD-B3B0-4F9A-94C9-2440C72E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32F7-84F4-43AD-82B8-DB1F749C7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1FF67-3D7F-40EC-846D-A0623DA68F9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DA8C3-23E0-4096-96AE-DDF28CD101D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4CEFE8-81B8-41B2-AB91-BBBF0C5D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32979D-BBEA-4667-91B1-DFC8A2C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D68173-D0D3-45D3-A6DA-4B146ADB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50BA8CE-022D-4D49-BA58-394E7DE2E71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539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6464-7AFA-4E94-BD32-B3B1A368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762A-C409-4F00-B7A6-CDF0417D1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AB6C-96D7-4044-BD10-17E8DC97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B8D8A-865E-4B39-99FF-DFF90DBD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D8DC2-CC4B-424B-8EF8-1AA5B2E0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B39B8-CB40-4562-888C-1212EC82D7F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562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1C09-6EFD-4673-8C38-1F4760D6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79184-F3C9-4664-A3C1-632D6E258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A58E0-890D-4233-9BE6-E9054A4E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48773-922A-425C-9A01-E3B35F97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73AFD-46B6-4894-9C5F-1A37ED01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BEF6D-B3D3-495D-A043-C09A90459F9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8834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E5D2-22AA-4848-ACC7-97947579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317C-4E74-4D56-9535-ADC6E0C65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DCE0E-D4FE-48AA-8F22-1224C73F0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69AC5-FA43-429B-B75C-93EDE68F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5CC8-BE70-46BB-A686-AD89F33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EC107-3FE5-4CC6-AF73-A79BE275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8BC80-0521-42E1-8E95-9756179065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186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90D7-FF11-4F50-964D-7A05CFED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D6111-D264-4518-8624-5CC42A022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C196F-1BF6-44BC-97EC-42053AC6D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244E0-D5B9-465C-875B-FB905EF6F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6C119-1E89-4759-8BDF-50E85FD8F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2FD51-C81D-4ADA-BC53-19358F1A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83A4A-8E98-44F7-97A7-DA47A56D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6E334-9DC6-4474-9494-AB07AD7F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CCD40-6C50-4900-9C9B-03DA55A427A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074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FDF2-90AF-4665-B058-D081B6CB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15DCA-1EB9-4755-A1E0-53B853D0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2F018-4AAD-44CF-8FC9-5D91F1A5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217C-7D52-4CC6-AB27-671639DE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8A2AF-9C0B-44F3-BBA4-0C09C807F62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9083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A7A3A-0CAC-4DAC-A30C-C5B9C966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0461D-0FBC-4199-945C-FFF4355E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30EC8-0E2A-4D34-88FB-864E5EA1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5DE61-A06E-4874-9A8B-C1B2A243C76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415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E45C-CC54-4890-8621-F226CA49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E2AF-9148-49CC-B3B3-FCF1EF28B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FADF3-5B56-46E0-8594-858CE8002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1909A-CC34-42B0-BCC1-14F64DE5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92BC8-C527-489E-B51E-1D929F5A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19E1C-3531-4EC6-BDDE-1F196D66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15F65-29F9-4344-AF8E-ED07F2C4967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526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CD0E-5504-4574-8B3E-39FF0E0D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8EC7B-E22B-4108-AB3B-1433E4324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FB0B0-D050-4C69-A684-E5EB15D6C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03BD-603F-4179-BA06-A1225BC6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6D031-0589-4423-924F-CBCE2710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778C8-45E4-4ED4-886A-01D7D670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4466-DE41-4ADB-8DE6-9D4589AFCEA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2100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5FEA920B-280D-4E24-B0D4-41E96E795D24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1507" name="Freeform 3">
              <a:extLst>
                <a:ext uri="{FF2B5EF4-FFF2-40B4-BE49-F238E27FC236}">
                  <a16:creationId xmlns:a16="http://schemas.microsoft.com/office/drawing/2014/main" id="{8413C154-E278-4586-862D-9CAE2678DA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Freeform 4">
              <a:extLst>
                <a:ext uri="{FF2B5EF4-FFF2-40B4-BE49-F238E27FC236}">
                  <a16:creationId xmlns:a16="http://schemas.microsoft.com/office/drawing/2014/main" id="{B14B9FC1-2D3C-433C-9496-39345147E46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5">
              <a:extLst>
                <a:ext uri="{FF2B5EF4-FFF2-40B4-BE49-F238E27FC236}">
                  <a16:creationId xmlns:a16="http://schemas.microsoft.com/office/drawing/2014/main" id="{FD5D4A6B-6CC7-4C44-BF54-C19F37470B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6">
              <a:extLst>
                <a:ext uri="{FF2B5EF4-FFF2-40B4-BE49-F238E27FC236}">
                  <a16:creationId xmlns:a16="http://schemas.microsoft.com/office/drawing/2014/main" id="{E10520DD-1297-4650-8F98-2F7290F41E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7">
              <a:extLst>
                <a:ext uri="{FF2B5EF4-FFF2-40B4-BE49-F238E27FC236}">
                  <a16:creationId xmlns:a16="http://schemas.microsoft.com/office/drawing/2014/main" id="{C947DF77-3A30-4827-8614-20B5F9312F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8">
              <a:extLst>
                <a:ext uri="{FF2B5EF4-FFF2-40B4-BE49-F238E27FC236}">
                  <a16:creationId xmlns:a16="http://schemas.microsoft.com/office/drawing/2014/main" id="{80D1B405-4865-4351-9BDC-EE491B7948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9">
              <a:extLst>
                <a:ext uri="{FF2B5EF4-FFF2-40B4-BE49-F238E27FC236}">
                  <a16:creationId xmlns:a16="http://schemas.microsoft.com/office/drawing/2014/main" id="{62FE4C52-105E-4776-A69B-ED1B61C85DA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0">
              <a:extLst>
                <a:ext uri="{FF2B5EF4-FFF2-40B4-BE49-F238E27FC236}">
                  <a16:creationId xmlns:a16="http://schemas.microsoft.com/office/drawing/2014/main" id="{2B15BC9E-96D7-48AF-AD3E-F2013AE1BC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E3F91D57-320B-444F-8345-A195E7144F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s-ES" altLang="en-US"/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C084A9B3-58E1-480E-AA23-348B253E67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s-ES" altLang="en-US"/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D2CD38BA-1355-42A8-B0B5-1BB08CBD53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7106F8F8-729B-4662-A020-9F199F8C38FF}" type="slidenum">
              <a:rPr lang="es-ES" altLang="en-US"/>
              <a:pPr/>
              <a:t>‹#›</a:t>
            </a:fld>
            <a:endParaRPr lang="es-ES" altLang="en-US"/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F3CDF40B-C12E-4230-B891-762D019C3A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56109E41-BF5D-4D93-AF71-C5133B69B15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>
            <a:extLst>
              <a:ext uri="{FF2B5EF4-FFF2-40B4-BE49-F238E27FC236}">
                <a16:creationId xmlns:a16="http://schemas.microsoft.com/office/drawing/2014/main" id="{5C806B8C-E93C-4DDF-BD6B-562CFFCC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2609850" cy="26892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5">
            <a:extLst>
              <a:ext uri="{FF2B5EF4-FFF2-40B4-BE49-F238E27FC236}">
                <a16:creationId xmlns:a16="http://schemas.microsoft.com/office/drawing/2014/main" id="{D1D436C7-3EB9-479E-8EA1-63DA7E5F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620713"/>
            <a:ext cx="4465638" cy="2952750"/>
          </a:xfrm>
          <a:prstGeom prst="wedgeRoundRectCallout">
            <a:avLst>
              <a:gd name="adj1" fmla="val -43639"/>
              <a:gd name="adj2" fmla="val 67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800" b="1"/>
              <a:t>HOY VAMOS A HABLAR DE GUSTOS Y PREFERENCIAS Y, PARA ESO, OS VOY A HABLAR DE MIS PROPIOS GUSTOS…</a:t>
            </a:r>
          </a:p>
        </p:txBody>
      </p:sp>
      <p:sp>
        <p:nvSpPr>
          <p:cNvPr id="95238" name="AutoShape 6">
            <a:extLst>
              <a:ext uri="{FF2B5EF4-FFF2-40B4-BE49-F238E27FC236}">
                <a16:creationId xmlns:a16="http://schemas.microsoft.com/office/drawing/2014/main" id="{D9B18368-1673-48F5-9D89-60E6FC73A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81075"/>
            <a:ext cx="4465638" cy="2087563"/>
          </a:xfrm>
          <a:prstGeom prst="wedgeRoundRectCallout">
            <a:avLst>
              <a:gd name="adj1" fmla="val -48542"/>
              <a:gd name="adj2" fmla="val 863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400" b="1"/>
          </a:p>
          <a:p>
            <a:pPr algn="ctr"/>
            <a:r>
              <a:rPr lang="en-GB" altLang="en-US" sz="4000" b="1"/>
              <a:t>¿QUERÉIS CONOCERLOS?</a:t>
            </a:r>
          </a:p>
        </p:txBody>
      </p:sp>
      <p:sp>
        <p:nvSpPr>
          <p:cNvPr id="95239" name="AutoShape 7">
            <a:extLst>
              <a:ext uri="{FF2B5EF4-FFF2-40B4-BE49-F238E27FC236}">
                <a16:creationId xmlns:a16="http://schemas.microsoft.com/office/drawing/2014/main" id="{A3F5C870-DAE0-432F-9BB6-D0B58576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341438"/>
            <a:ext cx="3673475" cy="2303462"/>
          </a:xfrm>
          <a:prstGeom prst="wedgeRoundRectCallout">
            <a:avLst>
              <a:gd name="adj1" fmla="val -42523"/>
              <a:gd name="adj2" fmla="val 76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4000" b="1"/>
              <a:t>¡PUES </a:t>
            </a:r>
          </a:p>
          <a:p>
            <a:pPr algn="ctr"/>
            <a:r>
              <a:rPr lang="en-GB" altLang="en-US" sz="4000" b="1"/>
              <a:t>VAMOS </a:t>
            </a:r>
          </a:p>
          <a:p>
            <a:pPr algn="ctr"/>
            <a:r>
              <a:rPr lang="en-GB" altLang="en-US" sz="4000" b="1"/>
              <a:t>ALLÁ!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7" grpId="1" animBg="1"/>
      <p:bldP spid="95238" grpId="0" animBg="1"/>
      <p:bldP spid="95238" grpId="1" animBg="1"/>
      <p:bldP spid="95239" grpId="0" animBg="1"/>
      <p:bldP spid="9523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88CCE06-22C2-4064-8E0E-2D336BF3FB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</a:t>
            </a:r>
            <a:r>
              <a:rPr lang="es-ES" altLang="en-US">
                <a:latin typeface="Arial Unicode MS" pitchFamily="34" charset="-128"/>
              </a:rPr>
              <a:t>NO ME GUSTA …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291F112-0A15-4C95-963D-6DF401144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>
                <a:latin typeface="Arial Unicode MS" pitchFamily="34" charset="-128"/>
              </a:rPr>
              <a:t>EL FRÍO</a:t>
            </a:r>
          </a:p>
        </p:txBody>
      </p:sp>
      <p:pic>
        <p:nvPicPr>
          <p:cNvPr id="64526" name="Picture 14">
            <a:extLst>
              <a:ext uri="{FF2B5EF4-FFF2-40B4-BE49-F238E27FC236}">
                <a16:creationId xmlns:a16="http://schemas.microsoft.com/office/drawing/2014/main" id="{A8562A94-2E9D-48C4-872A-E7F5E274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3849687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7" name="Line 15">
            <a:extLst>
              <a:ext uri="{FF2B5EF4-FFF2-40B4-BE49-F238E27FC236}">
                <a16:creationId xmlns:a16="http://schemas.microsoft.com/office/drawing/2014/main" id="{7965B509-284B-4A15-A118-27122A9E2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628775"/>
            <a:ext cx="3816350" cy="32400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6">
            <a:extLst>
              <a:ext uri="{FF2B5EF4-FFF2-40B4-BE49-F238E27FC236}">
                <a16:creationId xmlns:a16="http://schemas.microsoft.com/office/drawing/2014/main" id="{35F85259-6609-48DB-AF29-C0B7CC0A09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1628775"/>
            <a:ext cx="3816350" cy="32400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428BDCF-52B9-4B79-8959-097C86BF72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</a:t>
            </a:r>
            <a:r>
              <a:rPr lang="es-ES" altLang="en-US">
                <a:latin typeface="Times New Roman" panose="02020603050405020304" pitchFamily="18" charset="0"/>
              </a:rPr>
              <a:t>NO ME GUSTA</a:t>
            </a:r>
            <a:r>
              <a:rPr lang="es-ES" altLang="en-US" u="sng">
                <a:latin typeface="Times New Roman" panose="02020603050405020304" pitchFamily="18" charset="0"/>
              </a:rPr>
              <a:t>N</a:t>
            </a:r>
            <a:r>
              <a:rPr lang="es-ES" altLang="en-US">
                <a:latin typeface="Arial Unicode MS" pitchFamily="34" charset="-128"/>
              </a:rPr>
              <a:t> …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CEAE9F8-F3B6-4C6B-8027-69568B98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>
                <a:latin typeface="Times New Roman" panose="02020603050405020304" pitchFamily="18" charset="0"/>
              </a:rPr>
              <a:t>LO</a:t>
            </a:r>
            <a:r>
              <a:rPr lang="es-ES" altLang="en-US" u="sng">
                <a:latin typeface="Times New Roman" panose="02020603050405020304" pitchFamily="18" charset="0"/>
              </a:rPr>
              <a:t>S</a:t>
            </a:r>
            <a:r>
              <a:rPr lang="es-ES" altLang="en-US">
                <a:latin typeface="Times New Roman" panose="02020603050405020304" pitchFamily="18" charset="0"/>
              </a:rPr>
              <a:t> AVIONE</a:t>
            </a:r>
            <a:r>
              <a:rPr lang="es-ES" altLang="en-US" u="sng">
                <a:latin typeface="Times New Roman" panose="02020603050405020304" pitchFamily="18" charset="0"/>
              </a:rPr>
              <a:t>S</a:t>
            </a:r>
          </a:p>
        </p:txBody>
      </p:sp>
      <p:pic>
        <p:nvPicPr>
          <p:cNvPr id="76810" name="Picture 10">
            <a:extLst>
              <a:ext uri="{FF2B5EF4-FFF2-40B4-BE49-F238E27FC236}">
                <a16:creationId xmlns:a16="http://schemas.microsoft.com/office/drawing/2014/main" id="{D130C91B-4A68-48BC-B337-E3429BDB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8" t="21164" r="49924" b="66881"/>
          <a:stretch>
            <a:fillRect/>
          </a:stretch>
        </p:blipFill>
        <p:spPr bwMode="auto">
          <a:xfrm>
            <a:off x="2627313" y="3141663"/>
            <a:ext cx="56165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1">
            <a:extLst>
              <a:ext uri="{FF2B5EF4-FFF2-40B4-BE49-F238E27FC236}">
                <a16:creationId xmlns:a16="http://schemas.microsoft.com/office/drawing/2014/main" id="{C54D735B-CD79-4064-A39B-BE8D717D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8" t="21164" r="49924" b="66881"/>
          <a:stretch>
            <a:fillRect/>
          </a:stretch>
        </p:blipFill>
        <p:spPr bwMode="auto">
          <a:xfrm>
            <a:off x="1116013" y="1916113"/>
            <a:ext cx="24479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2" name="Line 12">
            <a:extLst>
              <a:ext uri="{FF2B5EF4-FFF2-40B4-BE49-F238E27FC236}">
                <a16:creationId xmlns:a16="http://schemas.microsoft.com/office/drawing/2014/main" id="{F2D80180-9628-4D50-9870-53DB5C344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141663"/>
            <a:ext cx="5543550" cy="20161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A7FC7C0A-1801-4A0B-9C23-7AB448C4C6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3213100"/>
            <a:ext cx="5545137" cy="18716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AE9BBCE1-002C-4F9B-BE29-043B17F3E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916113"/>
            <a:ext cx="2520950" cy="8651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D866C904-3876-47B1-BC8C-FD9E4B5374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1844675"/>
            <a:ext cx="2447925" cy="9366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6314108-9CFA-49F9-A3C3-9688E85019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</a:t>
            </a:r>
            <a:r>
              <a:rPr lang="es-ES" altLang="en-US">
                <a:latin typeface="Times New Roman" panose="02020603050405020304" pitchFamily="18" charset="0"/>
              </a:rPr>
              <a:t>NO ME GUSTA</a:t>
            </a:r>
            <a:r>
              <a:rPr lang="es-ES" altLang="en-US" u="sng">
                <a:latin typeface="Times New Roman" panose="02020603050405020304" pitchFamily="18" charset="0"/>
              </a:rPr>
              <a:t>N</a:t>
            </a:r>
            <a:r>
              <a:rPr lang="es-ES" altLang="en-US">
                <a:latin typeface="Arial Unicode MS" pitchFamily="34" charset="-128"/>
              </a:rPr>
              <a:t> …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50A9990-E5DB-4519-AE04-BA67CC620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>
                <a:latin typeface="Times New Roman" panose="02020603050405020304" pitchFamily="18" charset="0"/>
              </a:rPr>
              <a:t>LO</a:t>
            </a:r>
            <a:r>
              <a:rPr lang="es-ES" altLang="en-US" u="sng">
                <a:latin typeface="Times New Roman" panose="02020603050405020304" pitchFamily="18" charset="0"/>
              </a:rPr>
              <a:t>S</a:t>
            </a:r>
            <a:r>
              <a:rPr lang="es-ES" altLang="en-US">
                <a:latin typeface="Times New Roman" panose="02020603050405020304" pitchFamily="18" charset="0"/>
              </a:rPr>
              <a:t> TORO</a:t>
            </a:r>
            <a:r>
              <a:rPr lang="es-ES" altLang="en-US" u="sng">
                <a:latin typeface="Times New Roman" panose="02020603050405020304" pitchFamily="18" charset="0"/>
              </a:rPr>
              <a:t>S</a:t>
            </a:r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F8263F25-6E77-46C2-9B29-A2E3A58C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6119813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1" name="Line 7">
            <a:extLst>
              <a:ext uri="{FF2B5EF4-FFF2-40B4-BE49-F238E27FC236}">
                <a16:creationId xmlns:a16="http://schemas.microsoft.com/office/drawing/2014/main" id="{37E1F6B7-80C9-4061-9DB5-964D657C5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557338"/>
            <a:ext cx="6048375" cy="3600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8">
            <a:extLst>
              <a:ext uri="{FF2B5EF4-FFF2-40B4-BE49-F238E27FC236}">
                <a16:creationId xmlns:a16="http://schemas.microsoft.com/office/drawing/2014/main" id="{577B3320-8715-492F-A78E-35BBA49C91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1484313"/>
            <a:ext cx="6119812" cy="37449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E35AAE9C-41BF-4320-96C5-C34DB4121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2400" b="1"/>
              <a:t>¿RECORDAÍS MIS GUSTOS?</a:t>
            </a:r>
          </a:p>
        </p:txBody>
      </p:sp>
      <p:graphicFrame>
        <p:nvGraphicFramePr>
          <p:cNvPr id="81923" name="Group 3">
            <a:extLst>
              <a:ext uri="{FF2B5EF4-FFF2-40B4-BE49-F238E27FC236}">
                <a16:creationId xmlns:a16="http://schemas.microsoft.com/office/drawing/2014/main" id="{5B754AC8-8BDA-4339-B9F0-58767D46579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95288" y="3716338"/>
          <a:ext cx="8424862" cy="1081087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744269579"/>
                    </a:ext>
                  </a:extLst>
                </a:gridCol>
                <a:gridCol w="2363787">
                  <a:extLst>
                    <a:ext uri="{9D8B030D-6E8A-4147-A177-3AD203B41FA5}">
                      <a16:colId xmlns:a16="http://schemas.microsoft.com/office/drawing/2014/main" val="3048277545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3910866716"/>
                    </a:ext>
                  </a:extLst>
                </a:gridCol>
                <a:gridCol w="1325562">
                  <a:extLst>
                    <a:ext uri="{9D8B030D-6E8A-4147-A177-3AD203B41FA5}">
                      <a16:colId xmlns:a16="http://schemas.microsoft.com/office/drawing/2014/main" val="3565085753"/>
                    </a:ext>
                  </a:extLst>
                </a:gridCol>
              </a:tblGrid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GUSTA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- ……………………….</a:t>
                      </a:r>
                      <a:endParaRPr kumimoji="0" lang="es-E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- ……………………….</a:t>
                      </a:r>
                      <a:endParaRPr kumimoji="0" lang="es-E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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480740"/>
                  </a:ext>
                </a:extLst>
              </a:tr>
            </a:tbl>
          </a:graphicData>
        </a:graphic>
      </p:graphicFrame>
      <p:graphicFrame>
        <p:nvGraphicFramePr>
          <p:cNvPr id="81978" name="Group 58">
            <a:extLst>
              <a:ext uri="{FF2B5EF4-FFF2-40B4-BE49-F238E27FC236}">
                <a16:creationId xmlns:a16="http://schemas.microsoft.com/office/drawing/2014/main" id="{1DBD0617-08DB-471F-A1FC-B1EF1B00EC40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95288" y="908050"/>
          <a:ext cx="8424862" cy="1030288"/>
        </p:xfrm>
        <a:graphic>
          <a:graphicData uri="http://schemas.openxmlformats.org/drawingml/2006/table">
            <a:tbl>
              <a:tblPr/>
              <a:tblGrid>
                <a:gridCol w="944562">
                  <a:extLst>
                    <a:ext uri="{9D8B030D-6E8A-4147-A177-3AD203B41FA5}">
                      <a16:colId xmlns:a16="http://schemas.microsoft.com/office/drawing/2014/main" val="3242787533"/>
                    </a:ext>
                  </a:extLst>
                </a:gridCol>
                <a:gridCol w="2368550">
                  <a:extLst>
                    <a:ext uri="{9D8B030D-6E8A-4147-A177-3AD203B41FA5}">
                      <a16:colId xmlns:a16="http://schemas.microsoft.com/office/drawing/2014/main" val="1237176320"/>
                    </a:ext>
                  </a:extLst>
                </a:gridCol>
                <a:gridCol w="3803650">
                  <a:extLst>
                    <a:ext uri="{9D8B030D-6E8A-4147-A177-3AD203B41FA5}">
                      <a16:colId xmlns:a16="http://schemas.microsoft.com/office/drawing/2014/main" val="19810561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64435356"/>
                    </a:ext>
                  </a:extLst>
                </a:gridCol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ME GUSTA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1……………………….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2……………………….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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79815"/>
                  </a:ext>
                </a:extLst>
              </a:tr>
            </a:tbl>
          </a:graphicData>
        </a:graphic>
      </p:graphicFrame>
      <p:pic>
        <p:nvPicPr>
          <p:cNvPr id="81947" name="Picture 27">
            <a:extLst>
              <a:ext uri="{FF2B5EF4-FFF2-40B4-BE49-F238E27FC236}">
                <a16:creationId xmlns:a16="http://schemas.microsoft.com/office/drawing/2014/main" id="{A5E9BB99-45AF-4511-B19E-749F4B5E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5565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48" name="Group 28">
            <a:extLst>
              <a:ext uri="{FF2B5EF4-FFF2-40B4-BE49-F238E27FC236}">
                <a16:creationId xmlns:a16="http://schemas.microsoft.com/office/drawing/2014/main" id="{1C10C725-4A30-4BDD-8705-F0299BAAFB04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205038"/>
          <a:ext cx="8424862" cy="1030287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3661999889"/>
                    </a:ext>
                  </a:extLst>
                </a:gridCol>
                <a:gridCol w="2370137">
                  <a:extLst>
                    <a:ext uri="{9D8B030D-6E8A-4147-A177-3AD203B41FA5}">
                      <a16:colId xmlns:a16="http://schemas.microsoft.com/office/drawing/2014/main" val="640074701"/>
                    </a:ext>
                  </a:extLst>
                </a:gridCol>
                <a:gridCol w="3805238">
                  <a:extLst>
                    <a:ext uri="{9D8B030D-6E8A-4147-A177-3AD203B41FA5}">
                      <a16:colId xmlns:a16="http://schemas.microsoft.com/office/drawing/2014/main" val="678455590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val="3952274331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ME GUSTA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1……………………….</a:t>
                      </a:r>
                      <a:endParaRPr kumimoji="0" lang="es-E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2……………………….</a:t>
                      </a:r>
                      <a:endParaRPr kumimoji="0" lang="es-E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</a:t>
                      </a:r>
                      <a:r>
                        <a:rPr kumimoji="0" lang="es-E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050679"/>
                  </a:ext>
                </a:extLst>
              </a:tr>
            </a:tbl>
          </a:graphicData>
        </a:graphic>
      </p:graphicFrame>
      <p:sp>
        <p:nvSpPr>
          <p:cNvPr id="81960" name="Line 40">
            <a:extLst>
              <a:ext uri="{FF2B5EF4-FFF2-40B4-BE49-F238E27FC236}">
                <a16:creationId xmlns:a16="http://schemas.microsoft.com/office/drawing/2014/main" id="{117E87A6-5C8A-4EAD-9DF1-8B9A980C62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2205038"/>
            <a:ext cx="863600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1" name="Line 41">
            <a:extLst>
              <a:ext uri="{FF2B5EF4-FFF2-40B4-BE49-F238E27FC236}">
                <a16:creationId xmlns:a16="http://schemas.microsoft.com/office/drawing/2014/main" id="{5EF29CE2-AE35-4E21-AF54-1E24B13472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5288" y="2205038"/>
            <a:ext cx="936625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1980" name="Group 60">
            <a:extLst>
              <a:ext uri="{FF2B5EF4-FFF2-40B4-BE49-F238E27FC236}">
                <a16:creationId xmlns:a16="http://schemas.microsoft.com/office/drawing/2014/main" id="{66A4303A-7BB7-47DE-B941-2AD74362A4DA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95288" y="5013325"/>
          <a:ext cx="8450262" cy="1082675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3460782366"/>
                    </a:ext>
                  </a:extLst>
                </a:gridCol>
                <a:gridCol w="2366962">
                  <a:extLst>
                    <a:ext uri="{9D8B030D-6E8A-4147-A177-3AD203B41FA5}">
                      <a16:colId xmlns:a16="http://schemas.microsoft.com/office/drawing/2014/main" val="1485912243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810321560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45276812"/>
                    </a:ext>
                  </a:extLst>
                </a:gridCol>
              </a:tblGrid>
              <a:tr h="1082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ME GUSTA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- 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- ………………………</a:t>
                      </a:r>
                      <a:endParaRPr kumimoji="0" lang="es-E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</a:t>
                      </a:r>
                      <a:r>
                        <a:rPr kumimoji="0" lang="es-E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528246"/>
                  </a:ext>
                </a:extLst>
              </a:tr>
            </a:tbl>
          </a:graphicData>
        </a:graphic>
      </p:graphicFrame>
      <p:pic>
        <p:nvPicPr>
          <p:cNvPr id="81974" name="Picture 54">
            <a:extLst>
              <a:ext uri="{FF2B5EF4-FFF2-40B4-BE49-F238E27FC236}">
                <a16:creationId xmlns:a16="http://schemas.microsoft.com/office/drawing/2014/main" id="{57B42FF7-FCA9-4E29-83A9-6939488F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5565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5" name="Line 55">
            <a:extLst>
              <a:ext uri="{FF2B5EF4-FFF2-40B4-BE49-F238E27FC236}">
                <a16:creationId xmlns:a16="http://schemas.microsoft.com/office/drawing/2014/main" id="{AC12D616-EBE8-45B8-823E-1DD46AAF09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5013325"/>
            <a:ext cx="863600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6" name="Line 56">
            <a:extLst>
              <a:ext uri="{FF2B5EF4-FFF2-40B4-BE49-F238E27FC236}">
                <a16:creationId xmlns:a16="http://schemas.microsoft.com/office/drawing/2014/main" id="{9A7C87EE-5857-4216-9DFB-D00B8110A8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5288" y="5013325"/>
            <a:ext cx="936625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AutoShape 3">
            <a:extLst>
              <a:ext uri="{FF2B5EF4-FFF2-40B4-BE49-F238E27FC236}">
                <a16:creationId xmlns:a16="http://schemas.microsoft.com/office/drawing/2014/main" id="{D98E135C-3A5B-446E-A2F7-F68014EF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4319588" cy="3960813"/>
          </a:xfrm>
          <a:prstGeom prst="wedgeRoundRectCallout">
            <a:avLst>
              <a:gd name="adj1" fmla="val 66356"/>
              <a:gd name="adj2" fmla="val 32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altLang="en-US" sz="1600">
              <a:latin typeface="Arial Unicode MS" pitchFamily="34" charset="-128"/>
            </a:endParaRPr>
          </a:p>
          <a:p>
            <a:pPr algn="ctr"/>
            <a:r>
              <a:rPr lang="es-ES" altLang="en-US" sz="3600" b="1"/>
              <a:t>¿PODÉIS DECIRME CUÁNDO USAMOS </a:t>
            </a:r>
            <a:r>
              <a:rPr lang="es-ES" altLang="en-US" sz="3600" b="1" u="sng"/>
              <a:t>GUSTA</a:t>
            </a:r>
            <a:r>
              <a:rPr lang="es-ES" altLang="en-US" sz="3600" b="1"/>
              <a:t> Y CUÁNDO </a:t>
            </a:r>
            <a:r>
              <a:rPr lang="es-ES" altLang="en-US" sz="3600" b="1" u="sng"/>
              <a:t>GUSTAN</a:t>
            </a:r>
            <a:r>
              <a:rPr lang="es-ES" altLang="en-US" sz="3600" b="1"/>
              <a:t>?</a:t>
            </a:r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1B6DEF54-FE27-468E-9DCE-4C0D5086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57563"/>
            <a:ext cx="2609850" cy="26892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  <p:bldP spid="829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>
            <a:extLst>
              <a:ext uri="{FF2B5EF4-FFF2-40B4-BE49-F238E27FC236}">
                <a16:creationId xmlns:a16="http://schemas.microsoft.com/office/drawing/2014/main" id="{B66A1860-F088-4640-B872-A8E58E7C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2400" b="1"/>
              <a:t>EXPRESAR GUSTOS</a:t>
            </a:r>
          </a:p>
        </p:txBody>
      </p:sp>
      <p:graphicFrame>
        <p:nvGraphicFramePr>
          <p:cNvPr id="66775" name="Group 215">
            <a:extLst>
              <a:ext uri="{FF2B5EF4-FFF2-40B4-BE49-F238E27FC236}">
                <a16:creationId xmlns:a16="http://schemas.microsoft.com/office/drawing/2014/main" id="{7299AA07-8CFF-425F-B519-5108F28DA29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95288" y="3716338"/>
          <a:ext cx="8424862" cy="1081087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3151121528"/>
                    </a:ext>
                  </a:extLst>
                </a:gridCol>
                <a:gridCol w="2363787">
                  <a:extLst>
                    <a:ext uri="{9D8B030D-6E8A-4147-A177-3AD203B41FA5}">
                      <a16:colId xmlns:a16="http://schemas.microsoft.com/office/drawing/2014/main" val="535195553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1298337574"/>
                    </a:ext>
                  </a:extLst>
                </a:gridCol>
                <a:gridCol w="1325562">
                  <a:extLst>
                    <a:ext uri="{9D8B030D-6E8A-4147-A177-3AD203B41FA5}">
                      <a16:colId xmlns:a16="http://schemas.microsoft.com/office/drawing/2014/main" val="2573657269"/>
                    </a:ext>
                  </a:extLst>
                </a:gridCol>
              </a:tblGrid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GUSTA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LA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FIESTA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(PLURAL)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LO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S</a:t>
                      </a: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 GATO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S</a:t>
                      </a: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 (PLURAL)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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03403"/>
                  </a:ext>
                </a:extLst>
              </a:tr>
            </a:tbl>
          </a:graphicData>
        </a:graphic>
      </p:graphicFrame>
      <p:graphicFrame>
        <p:nvGraphicFramePr>
          <p:cNvPr id="66760" name="Group 200">
            <a:extLst>
              <a:ext uri="{FF2B5EF4-FFF2-40B4-BE49-F238E27FC236}">
                <a16:creationId xmlns:a16="http://schemas.microsoft.com/office/drawing/2014/main" id="{3D0DDA71-D066-401F-9395-32CFEB7044FF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95288" y="908050"/>
          <a:ext cx="8424862" cy="1030288"/>
        </p:xfrm>
        <a:graphic>
          <a:graphicData uri="http://schemas.openxmlformats.org/drawingml/2006/table">
            <a:tbl>
              <a:tblPr/>
              <a:tblGrid>
                <a:gridCol w="944562">
                  <a:extLst>
                    <a:ext uri="{9D8B030D-6E8A-4147-A177-3AD203B41FA5}">
                      <a16:colId xmlns:a16="http://schemas.microsoft.com/office/drawing/2014/main" val="1488937252"/>
                    </a:ext>
                  </a:extLst>
                </a:gridCol>
                <a:gridCol w="2368550">
                  <a:extLst>
                    <a:ext uri="{9D8B030D-6E8A-4147-A177-3AD203B41FA5}">
                      <a16:colId xmlns:a16="http://schemas.microsoft.com/office/drawing/2014/main" val="3256600495"/>
                    </a:ext>
                  </a:extLst>
                </a:gridCol>
                <a:gridCol w="3803650">
                  <a:extLst>
                    <a:ext uri="{9D8B030D-6E8A-4147-A177-3AD203B41FA5}">
                      <a16:colId xmlns:a16="http://schemas.microsoft.com/office/drawing/2014/main" val="2311584987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775106429"/>
                    </a:ext>
                  </a:extLst>
                </a:gridCol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ME GUSTA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DORM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IR</a:t>
                      </a:r>
                      <a:r>
                        <a:rPr kumimoji="0" lang="es-E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(INFINITIVO)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EL MAR </a:t>
                      </a: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(SINGULAR)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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870068"/>
                  </a:ext>
                </a:extLst>
              </a:tr>
            </a:tbl>
          </a:graphicData>
        </a:graphic>
      </p:graphicFrame>
      <p:pic>
        <p:nvPicPr>
          <p:cNvPr id="66579" name="Picture 19">
            <a:extLst>
              <a:ext uri="{FF2B5EF4-FFF2-40B4-BE49-F238E27FC236}">
                <a16:creationId xmlns:a16="http://schemas.microsoft.com/office/drawing/2014/main" id="{A724F244-C13B-4058-A067-4FBCD929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5565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773" name="Group 213">
            <a:extLst>
              <a:ext uri="{FF2B5EF4-FFF2-40B4-BE49-F238E27FC236}">
                <a16:creationId xmlns:a16="http://schemas.microsoft.com/office/drawing/2014/main" id="{EF281E81-628C-4388-9319-0FE8CD100BE7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205038"/>
          <a:ext cx="8424862" cy="1030287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3779277811"/>
                    </a:ext>
                  </a:extLst>
                </a:gridCol>
                <a:gridCol w="2370137">
                  <a:extLst>
                    <a:ext uri="{9D8B030D-6E8A-4147-A177-3AD203B41FA5}">
                      <a16:colId xmlns:a16="http://schemas.microsoft.com/office/drawing/2014/main" val="1047220669"/>
                    </a:ext>
                  </a:extLst>
                </a:gridCol>
                <a:gridCol w="3805238">
                  <a:extLst>
                    <a:ext uri="{9D8B030D-6E8A-4147-A177-3AD203B41FA5}">
                      <a16:colId xmlns:a16="http://schemas.microsoft.com/office/drawing/2014/main" val="2146670186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val="3621991143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ME GUSTA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FUM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(INFINITIVO)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EL FRÍO </a:t>
                      </a: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(SINGULAR)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</a:t>
                      </a:r>
                      <a:r>
                        <a:rPr kumimoji="0" lang="es-E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544138"/>
                  </a:ext>
                </a:extLst>
              </a:tr>
            </a:tbl>
          </a:graphicData>
        </a:graphic>
      </p:graphicFrame>
      <p:sp>
        <p:nvSpPr>
          <p:cNvPr id="66616" name="Line 56">
            <a:extLst>
              <a:ext uri="{FF2B5EF4-FFF2-40B4-BE49-F238E27FC236}">
                <a16:creationId xmlns:a16="http://schemas.microsoft.com/office/drawing/2014/main" id="{FA344A88-4B93-4752-9E01-6BCEEA0739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2205038"/>
            <a:ext cx="863600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7" name="Line 57">
            <a:extLst>
              <a:ext uri="{FF2B5EF4-FFF2-40B4-BE49-F238E27FC236}">
                <a16:creationId xmlns:a16="http://schemas.microsoft.com/office/drawing/2014/main" id="{E19AD0EB-3744-4030-ABC7-8A9E5061FC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5288" y="2205038"/>
            <a:ext cx="936625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777" name="Group 217">
            <a:extLst>
              <a:ext uri="{FF2B5EF4-FFF2-40B4-BE49-F238E27FC236}">
                <a16:creationId xmlns:a16="http://schemas.microsoft.com/office/drawing/2014/main" id="{43EE449B-34C0-4AD2-A21C-3386789158F6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95288" y="5013325"/>
          <a:ext cx="8450262" cy="1082675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76890915"/>
                    </a:ext>
                  </a:extLst>
                </a:gridCol>
                <a:gridCol w="2366962">
                  <a:extLst>
                    <a:ext uri="{9D8B030D-6E8A-4147-A177-3AD203B41FA5}">
                      <a16:colId xmlns:a16="http://schemas.microsoft.com/office/drawing/2014/main" val="676293709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3801156690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116846229"/>
                    </a:ext>
                  </a:extLst>
                </a:gridCol>
              </a:tblGrid>
              <a:tr h="1082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ME GUSTA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LO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TORO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(PLURAL)</a:t>
                      </a:r>
                      <a:endParaRPr kumimoji="0" lang="es-E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LO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AVIONE</a:t>
                      </a:r>
                      <a:r>
                        <a:rPr kumimoji="0" lang="es-E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s-E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(PLURAL)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</a:t>
                      </a:r>
                      <a:r>
                        <a:rPr kumimoji="0" lang="es-E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21917"/>
                  </a:ext>
                </a:extLst>
              </a:tr>
            </a:tbl>
          </a:graphicData>
        </a:graphic>
      </p:graphicFrame>
      <p:pic>
        <p:nvPicPr>
          <p:cNvPr id="66763" name="Picture 203">
            <a:extLst>
              <a:ext uri="{FF2B5EF4-FFF2-40B4-BE49-F238E27FC236}">
                <a16:creationId xmlns:a16="http://schemas.microsoft.com/office/drawing/2014/main" id="{97E3D7E8-87CD-473D-9ACA-D74B27E5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5565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764" name="Line 204">
            <a:extLst>
              <a:ext uri="{FF2B5EF4-FFF2-40B4-BE49-F238E27FC236}">
                <a16:creationId xmlns:a16="http://schemas.microsoft.com/office/drawing/2014/main" id="{D616A8DE-27B9-4DD6-AF63-1CAE2AAC2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5013325"/>
            <a:ext cx="863600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5" name="Line 205">
            <a:extLst>
              <a:ext uri="{FF2B5EF4-FFF2-40B4-BE49-F238E27FC236}">
                <a16:creationId xmlns:a16="http://schemas.microsoft.com/office/drawing/2014/main" id="{5D7CE80D-F168-4B40-A6CD-74760FEB35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5288" y="5013325"/>
            <a:ext cx="936625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extLst>
              <a:ext uri="{FF2B5EF4-FFF2-40B4-BE49-F238E27FC236}">
                <a16:creationId xmlns:a16="http://schemas.microsoft.com/office/drawing/2014/main" id="{E2B47A33-8599-4CAC-908F-3015B531A7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24300" y="836613"/>
            <a:ext cx="4679950" cy="4105275"/>
          </a:xfrm>
          <a:prstGeom prst="wedgeRoundRectCallout">
            <a:avLst>
              <a:gd name="adj1" fmla="val 57324"/>
              <a:gd name="adj2" fmla="val 419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" altLang="en-US" sz="900" b="1">
              <a:latin typeface="Times New Roman" panose="02020603050405020304" pitchFamily="18" charset="0"/>
            </a:endParaRPr>
          </a:p>
          <a:p>
            <a:pPr algn="ctr"/>
            <a:r>
              <a:rPr lang="es-ES" altLang="en-US" sz="4400" b="1">
                <a:latin typeface="Times New Roman" panose="02020603050405020304" pitchFamily="18" charset="0"/>
              </a:rPr>
              <a:t>TAMBIÉN ME GUSTA LA</a:t>
            </a:r>
            <a:r>
              <a:rPr lang="es-ES" altLang="en-US" sz="6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5541" name="AutoShape 5">
            <a:extLst>
              <a:ext uri="{FF2B5EF4-FFF2-40B4-BE49-F238E27FC236}">
                <a16:creationId xmlns:a16="http://schemas.microsoft.com/office/drawing/2014/main" id="{A8DB4DDF-8F5F-410B-B002-708A54CD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836613"/>
            <a:ext cx="4319587" cy="3671887"/>
          </a:xfrm>
          <a:prstGeom prst="wedgeRoundRectCallout">
            <a:avLst>
              <a:gd name="adj1" fmla="val -63597"/>
              <a:gd name="adj2" fmla="val 391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" altLang="en-US" sz="900" b="1">
              <a:latin typeface="Times New Roman" panose="02020603050405020304" pitchFamily="18" charset="0"/>
            </a:endParaRPr>
          </a:p>
          <a:p>
            <a:pPr algn="ctr"/>
            <a:r>
              <a:rPr lang="es-ES" altLang="en-US" sz="4000" b="1">
                <a:latin typeface="Times New Roman" panose="02020603050405020304" pitchFamily="18" charset="0"/>
              </a:rPr>
              <a:t>LA MÚSICA.</a:t>
            </a:r>
          </a:p>
          <a:p>
            <a:pPr algn="ctr"/>
            <a:r>
              <a:rPr lang="es-ES" altLang="en-US" sz="4000" b="1">
                <a:latin typeface="Times New Roman" panose="02020603050405020304" pitchFamily="18" charset="0"/>
              </a:rPr>
              <a:t>Y </a:t>
            </a:r>
          </a:p>
          <a:p>
            <a:pPr algn="ctr"/>
            <a:r>
              <a:rPr lang="es-ES" altLang="en-US" sz="4000" b="1" u="sng">
                <a:latin typeface="Times New Roman" panose="02020603050405020304" pitchFamily="18" charset="0"/>
              </a:rPr>
              <a:t>A VOSOTROS</a:t>
            </a:r>
            <a:r>
              <a:rPr lang="es-ES" altLang="en-US" sz="4000" b="1">
                <a:latin typeface="Times New Roman" panose="02020603050405020304" pitchFamily="18" charset="0"/>
              </a:rPr>
              <a:t> ...</a:t>
            </a:r>
            <a:r>
              <a:rPr lang="es-ES" altLang="en-US" sz="4000" b="1" u="sng">
                <a:latin typeface="Times New Roman" panose="02020603050405020304" pitchFamily="18" charset="0"/>
              </a:rPr>
              <a:t> </a:t>
            </a:r>
            <a:endParaRPr lang="es-ES" altLang="en-US" sz="4000" b="1">
              <a:latin typeface="Times New Roman" panose="02020603050405020304" pitchFamily="18" charset="0"/>
            </a:endParaRPr>
          </a:p>
          <a:p>
            <a:pPr algn="ctr"/>
            <a:r>
              <a:rPr lang="es-ES" altLang="en-US" sz="4000" b="1">
                <a:latin typeface="Times New Roman" panose="02020603050405020304" pitchFamily="18" charset="0"/>
              </a:rPr>
              <a:t>¿</a:t>
            </a:r>
            <a:r>
              <a:rPr lang="es-ES" altLang="en-US" sz="4000" b="1" u="sng">
                <a:latin typeface="Times New Roman" panose="02020603050405020304" pitchFamily="18" charset="0"/>
              </a:rPr>
              <a:t>OS</a:t>
            </a:r>
            <a:r>
              <a:rPr lang="es-ES" altLang="en-US" sz="4000" b="1">
                <a:latin typeface="Times New Roman" panose="02020603050405020304" pitchFamily="18" charset="0"/>
              </a:rPr>
              <a:t> GUSTA LA MÚSICA?</a:t>
            </a:r>
            <a:r>
              <a:rPr lang="es-ES" altLang="en-US" sz="44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A0589C38-39F3-419A-BDC6-420C688A23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2924175"/>
            <a:ext cx="935038" cy="288925"/>
          </a:xfrm>
          <a:prstGeom prst="line">
            <a:avLst/>
          </a:prstGeom>
          <a:noFill/>
          <a:ln w="155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Line 8">
            <a:extLst>
              <a:ext uri="{FF2B5EF4-FFF2-40B4-BE49-F238E27FC236}">
                <a16:creationId xmlns:a16="http://schemas.microsoft.com/office/drawing/2014/main" id="{CD48A5FF-CCD7-438F-850D-E885D32344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3357563"/>
            <a:ext cx="1008063" cy="287337"/>
          </a:xfrm>
          <a:prstGeom prst="line">
            <a:avLst/>
          </a:prstGeom>
          <a:noFill/>
          <a:ln w="155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Line 9">
            <a:extLst>
              <a:ext uri="{FF2B5EF4-FFF2-40B4-BE49-F238E27FC236}">
                <a16:creationId xmlns:a16="http://schemas.microsoft.com/office/drawing/2014/main" id="{49C696CB-A150-487B-81D0-0A462ADC35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3141663"/>
            <a:ext cx="73025" cy="1439862"/>
          </a:xfrm>
          <a:prstGeom prst="line">
            <a:avLst/>
          </a:prstGeom>
          <a:noFill/>
          <a:ln w="155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0">
            <a:extLst>
              <a:ext uri="{FF2B5EF4-FFF2-40B4-BE49-F238E27FC236}">
                <a16:creationId xmlns:a16="http://schemas.microsoft.com/office/drawing/2014/main" id="{AC6A344F-E601-4FCA-8D80-112240074E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9563" y="2852738"/>
            <a:ext cx="73025" cy="1439862"/>
          </a:xfrm>
          <a:prstGeom prst="line">
            <a:avLst/>
          </a:prstGeom>
          <a:noFill/>
          <a:ln w="155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Oval 11">
            <a:extLst>
              <a:ext uri="{FF2B5EF4-FFF2-40B4-BE49-F238E27FC236}">
                <a16:creationId xmlns:a16="http://schemas.microsoft.com/office/drawing/2014/main" id="{D8D281C4-5713-4F8D-983C-5C560480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437063"/>
            <a:ext cx="574675" cy="3603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2">
            <a:extLst>
              <a:ext uri="{FF2B5EF4-FFF2-40B4-BE49-F238E27FC236}">
                <a16:creationId xmlns:a16="http://schemas.microsoft.com/office/drawing/2014/main" id="{56AA3FAE-95EA-4FE5-A15E-E7C9C0C58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149725"/>
            <a:ext cx="574675" cy="3603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52" name="Picture 16">
            <a:extLst>
              <a:ext uri="{FF2B5EF4-FFF2-40B4-BE49-F238E27FC236}">
                <a16:creationId xmlns:a16="http://schemas.microsoft.com/office/drawing/2014/main" id="{89ABBAF9-B023-4A32-965A-0150FBE3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2609850" cy="26892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5539" grpId="1" animBg="1"/>
      <p:bldP spid="65541" grpId="0" animBg="1"/>
      <p:bldP spid="655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>
            <a:extLst>
              <a:ext uri="{FF2B5EF4-FFF2-40B4-BE49-F238E27FC236}">
                <a16:creationId xmlns:a16="http://schemas.microsoft.com/office/drawing/2014/main" id="{6156082C-08F3-41BD-85C2-A9459898A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511333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id="{9C74D5F1-2DAF-4461-9F0C-A1CE2D9A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4813"/>
            <a:ext cx="619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3600" b="1"/>
              <a:t>¿LO CONOCÉIS?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67ED63D0-87CA-4E69-B138-1CCEAE5C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00663"/>
            <a:ext cx="8353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3600" b="1"/>
              <a:t>¿CUÁL CREÉIS QUE PUEDE SER SU PROFESIÓN?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>
            <a:extLst>
              <a:ext uri="{FF2B5EF4-FFF2-40B4-BE49-F238E27FC236}">
                <a16:creationId xmlns:a16="http://schemas.microsoft.com/office/drawing/2014/main" id="{2924B1B3-EE6D-4C5C-9A02-795F1954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>
            <a:fillRect/>
          </a:stretch>
        </p:blipFill>
        <p:spPr bwMode="auto">
          <a:xfrm>
            <a:off x="1258888" y="1773238"/>
            <a:ext cx="6643687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Text Box 6">
            <a:extLst>
              <a:ext uri="{FF2B5EF4-FFF2-40B4-BE49-F238E27FC236}">
                <a16:creationId xmlns:a16="http://schemas.microsoft.com/office/drawing/2014/main" id="{8561CA2B-4B66-4F65-B298-773B4F937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3200" b="1"/>
              <a:t>¿PUEDE AYUDAROS ESTA FOTO A DESCUBRIR CUÁL ES SU PROFESIÓN?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>
            <a:extLst>
              <a:ext uri="{FF2B5EF4-FFF2-40B4-BE49-F238E27FC236}">
                <a16:creationId xmlns:a16="http://schemas.microsoft.com/office/drawing/2014/main" id="{D93C2612-3E1B-4C9D-924B-350A7107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2609850" cy="26892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AutoShape 5">
            <a:extLst>
              <a:ext uri="{FF2B5EF4-FFF2-40B4-BE49-F238E27FC236}">
                <a16:creationId xmlns:a16="http://schemas.microsoft.com/office/drawing/2014/main" id="{288ED08B-8FE2-4D70-8609-4093D2CCF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620713"/>
            <a:ext cx="4895850" cy="3240087"/>
          </a:xfrm>
          <a:prstGeom prst="wedgeRoundRectCallout">
            <a:avLst>
              <a:gd name="adj1" fmla="val -37352"/>
              <a:gd name="adj2" fmla="val 62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400" b="1"/>
              <a:t>PUES SÍ, ES CANTANTE Y SU NOMBRE ES MANU CHAO. AHORA VAMOS A ESCUCHAR UNA DE SUS CANCIONES MÁS FAMOSAS: </a:t>
            </a:r>
            <a:r>
              <a:rPr lang="en-GB" altLang="en-US" sz="2400" b="1" i="1"/>
              <a:t>ME GUSTAS TÚ</a:t>
            </a:r>
            <a:r>
              <a:rPr lang="en-GB" altLang="en-US" sz="2400" b="1"/>
              <a:t>. </a:t>
            </a:r>
          </a:p>
          <a:p>
            <a:pPr algn="ctr"/>
            <a:r>
              <a:rPr lang="en-GB" altLang="en-US" sz="2400" b="1"/>
              <a:t>¿LA CONOCÉIS?</a:t>
            </a:r>
          </a:p>
          <a:p>
            <a:pPr algn="ctr"/>
            <a:r>
              <a:rPr lang="en-GB" altLang="en-US" sz="2400" b="1"/>
              <a:t>A VER SI OS GUSTA…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3A0E950-17B5-412F-8F89-B7F0AF73FE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772400" cy="1019175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 ME GUSTA …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AA200B40-2E81-4BF0-A612-33D38F6EB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903913" cy="338455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567A07F0-C255-4806-BE31-4F41E177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33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 sz="6600">
                <a:latin typeface="Arial Unicode MS" pitchFamily="34" charset="-128"/>
              </a:rPr>
              <a:t>EL MAR</a:t>
            </a:r>
            <a:endParaRPr lang="es-ES" altLang="en-US" sz="2000">
              <a:latin typeface="Arial Unicode MS" pitchFamily="34" charset="-128"/>
            </a:endParaRP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C6F7167-A55C-4469-A2E1-D5BBCB86F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021388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 sz="2000">
                <a:latin typeface="Arial Unicode MS" pitchFamily="34" charset="-128"/>
              </a:rPr>
              <a:t>PLAYA DE SANTANDER (NORTE DE ESPAÑA)</a:t>
            </a: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FFB8C0E0-BCCF-4BAC-AAD2-F5409F50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565400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4FA508C-4A89-4C74-827D-71599782AF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476250"/>
            <a:ext cx="7772400" cy="1019175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 ME GUSTA …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5AAE13B5-15DC-4AA7-9915-0857314BD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57788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 sz="6600">
                <a:latin typeface="Arial Unicode MS" pitchFamily="34" charset="-128"/>
              </a:rPr>
              <a:t>LA CERVEZA</a:t>
            </a:r>
            <a:endParaRPr lang="es-ES" altLang="en-US" sz="2000">
              <a:latin typeface="Arial Unicode MS" pitchFamily="34" charset="-128"/>
            </a:endParaRPr>
          </a:p>
        </p:txBody>
      </p:sp>
      <p:pic>
        <p:nvPicPr>
          <p:cNvPr id="52232" name="Picture 8">
            <a:extLst>
              <a:ext uri="{FF2B5EF4-FFF2-40B4-BE49-F238E27FC236}">
                <a16:creationId xmlns:a16="http://schemas.microsoft.com/office/drawing/2014/main" id="{346FF459-9963-4411-A93A-F66D8721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9019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>
            <a:extLst>
              <a:ext uri="{FF2B5EF4-FFF2-40B4-BE49-F238E27FC236}">
                <a16:creationId xmlns:a16="http://schemas.microsoft.com/office/drawing/2014/main" id="{B644AF8E-C3BF-4D6E-9B3D-CDAF89D2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8275"/>
            <a:ext cx="1511300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DBC0455-A9E4-4899-9A3C-0196571BF8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772400" cy="1019175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 ME GUSTA …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76CECAC2-4323-47C1-9685-E22BCC978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33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 sz="6600">
                <a:latin typeface="Arial Unicode MS" pitchFamily="34" charset="-128"/>
              </a:rPr>
              <a:t>DORMIR</a:t>
            </a:r>
            <a:endParaRPr lang="es-ES" altLang="en-US" sz="2000">
              <a:latin typeface="Arial Unicode MS" pitchFamily="34" charset="-128"/>
            </a:endParaRPr>
          </a:p>
        </p:txBody>
      </p:sp>
      <p:pic>
        <p:nvPicPr>
          <p:cNvPr id="55304" name="Picture 8">
            <a:extLst>
              <a:ext uri="{FF2B5EF4-FFF2-40B4-BE49-F238E27FC236}">
                <a16:creationId xmlns:a16="http://schemas.microsoft.com/office/drawing/2014/main" id="{4CE3C467-5AE0-483E-8067-C7F67959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4032250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>
            <a:extLst>
              <a:ext uri="{FF2B5EF4-FFF2-40B4-BE49-F238E27FC236}">
                <a16:creationId xmlns:a16="http://schemas.microsoft.com/office/drawing/2014/main" id="{5C5235CD-447C-492F-BF1A-0BC2AED7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44675"/>
            <a:ext cx="42481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E8704CC-E460-4504-8E52-41C05D7A0D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772400" cy="1019175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 ME GUSTA …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2AEB3ED-0BF6-4B17-94CB-3C3F8E61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33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endParaRPr lang="en-GB" altLang="en-US" sz="2000">
              <a:latin typeface="Arial Unicode MS" pitchFamily="34" charset="-128"/>
            </a:endParaRP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7983FF1F-F916-4303-A9FA-17B6CED4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36004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Rectangle 6">
            <a:extLst>
              <a:ext uri="{FF2B5EF4-FFF2-40B4-BE49-F238E27FC236}">
                <a16:creationId xmlns:a16="http://schemas.microsoft.com/office/drawing/2014/main" id="{9256A52A-E82D-4531-A08C-0E91F4D0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>
                <a:latin typeface="Arial Unicode MS" pitchFamily="34" charset="-128"/>
              </a:rPr>
              <a:t>JUGAR AL FÚTBOL</a:t>
            </a:r>
          </a:p>
        </p:txBody>
      </p:sp>
      <p:pic>
        <p:nvPicPr>
          <p:cNvPr id="56328" name="Picture 8">
            <a:extLst>
              <a:ext uri="{FF2B5EF4-FFF2-40B4-BE49-F238E27FC236}">
                <a16:creationId xmlns:a16="http://schemas.microsoft.com/office/drawing/2014/main" id="{8DF18761-4081-462A-8F31-9CD6C22B0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10080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>
            <a:extLst>
              <a:ext uri="{FF2B5EF4-FFF2-40B4-BE49-F238E27FC236}">
                <a16:creationId xmlns:a16="http://schemas.microsoft.com/office/drawing/2014/main" id="{889147EF-D054-4904-91B6-4B69F973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3743325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6FDE5E6-E8E7-45F2-96F0-3800135F86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1019175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</a:t>
            </a:r>
            <a:r>
              <a:rPr lang="es-ES" altLang="en-US" sz="4000">
                <a:latin typeface="Arial Unicode MS" pitchFamily="34" charset="-128"/>
              </a:rPr>
              <a:t>MI EQUIPO FAVORITO ES</a:t>
            </a:r>
            <a:r>
              <a:rPr lang="es-ES" altLang="en-US" sz="6600">
                <a:latin typeface="Arial Unicode MS" pitchFamily="34" charset="-128"/>
              </a:rPr>
              <a:t> </a:t>
            </a:r>
            <a:r>
              <a:rPr lang="es-ES" altLang="en-US" sz="4000">
                <a:latin typeface="Arial Unicode MS" pitchFamily="34" charset="-128"/>
              </a:rPr>
              <a:t>…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21A25A0-1A09-4F3C-8404-B2B27071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33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endParaRPr lang="en-GB" altLang="en-US" sz="2000">
              <a:latin typeface="Arial Unicode MS" pitchFamily="34" charset="-128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53439438-388B-4FA3-B311-53DB7734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229225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 sz="4800">
                <a:latin typeface="Arial Unicode MS" pitchFamily="34" charset="-128"/>
              </a:rPr>
              <a:t>EL REAL MADRID</a:t>
            </a: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37353436-7C8D-4F7E-A684-851C58E3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31686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1" name="Rectangle 7">
            <a:extLst>
              <a:ext uri="{FF2B5EF4-FFF2-40B4-BE49-F238E27FC236}">
                <a16:creationId xmlns:a16="http://schemas.microsoft.com/office/drawing/2014/main" id="{DAB98E65-285D-4FF3-A075-D0CE87AE5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949950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 sz="4800">
                <a:latin typeface="Arial Unicode MS" pitchFamily="34" charset="-128"/>
              </a:rPr>
              <a:t>¿LO CONOCÉIS?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D493573-E9A1-42CD-9883-3F5459B09F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</a:t>
            </a:r>
            <a:r>
              <a:rPr lang="es-ES" altLang="en-US">
                <a:latin typeface="Arial Unicode MS" pitchFamily="34" charset="-128"/>
              </a:rPr>
              <a:t>NO ME GUSTA …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A3B50EC-BF67-43DA-A2D7-70D9F13D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>
                <a:latin typeface="Arial Unicode MS" pitchFamily="34" charset="-128"/>
              </a:rPr>
              <a:t>FUMAR</a:t>
            </a:r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171C5F93-8649-4EB5-BB8D-1E6170C42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3414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6" name="Picture 8">
            <a:extLst>
              <a:ext uri="{FF2B5EF4-FFF2-40B4-BE49-F238E27FC236}">
                <a16:creationId xmlns:a16="http://schemas.microsoft.com/office/drawing/2014/main" id="{95272829-BEA9-4A72-AB0E-ABF88A39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3941762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9" name="Line 11">
            <a:extLst>
              <a:ext uri="{FF2B5EF4-FFF2-40B4-BE49-F238E27FC236}">
                <a16:creationId xmlns:a16="http://schemas.microsoft.com/office/drawing/2014/main" id="{1E2F8F75-66A3-4E4E-B4C8-D37FF0FC0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412875"/>
            <a:ext cx="3959225" cy="38163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>
            <a:extLst>
              <a:ext uri="{FF2B5EF4-FFF2-40B4-BE49-F238E27FC236}">
                <a16:creationId xmlns:a16="http://schemas.microsoft.com/office/drawing/2014/main" id="{2C92BC29-AC3B-449E-86DD-D98EB2E40A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1412875"/>
            <a:ext cx="3887787" cy="38163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8706B24-B380-4CA9-84F4-A99F2AEDA8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 </a:t>
            </a:r>
            <a:r>
              <a:rPr lang="es-ES" altLang="en-US">
                <a:latin typeface="Arial Unicode MS" pitchFamily="34" charset="-128"/>
              </a:rPr>
              <a:t>ME GUSTA</a:t>
            </a:r>
            <a:r>
              <a:rPr lang="es-ES" altLang="en-US" u="sng">
                <a:latin typeface="Arial Unicode MS" pitchFamily="34" charset="-128"/>
              </a:rPr>
              <a:t>N</a:t>
            </a:r>
            <a:r>
              <a:rPr lang="es-ES" altLang="en-US">
                <a:latin typeface="Arial Unicode MS" pitchFamily="34" charset="-128"/>
              </a:rPr>
              <a:t> …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B5EEEA05-3A62-4732-A64C-21201A7E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3325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>
                <a:latin typeface="Arial Unicode MS" pitchFamily="34" charset="-128"/>
              </a:rPr>
              <a:t>LAS FIESTAS</a:t>
            </a:r>
          </a:p>
        </p:txBody>
      </p:sp>
      <p:pic>
        <p:nvPicPr>
          <p:cNvPr id="51210" name="Picture 10">
            <a:extLst>
              <a:ext uri="{FF2B5EF4-FFF2-40B4-BE49-F238E27FC236}">
                <a16:creationId xmlns:a16="http://schemas.microsoft.com/office/drawing/2014/main" id="{769B771F-B760-49E6-BE50-AB4F0B41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2447925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>
            <a:extLst>
              <a:ext uri="{FF2B5EF4-FFF2-40B4-BE49-F238E27FC236}">
                <a16:creationId xmlns:a16="http://schemas.microsoft.com/office/drawing/2014/main" id="{06DF7E29-0FAF-4C49-BE73-49C4A776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237648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>
            <a:extLst>
              <a:ext uri="{FF2B5EF4-FFF2-40B4-BE49-F238E27FC236}">
                <a16:creationId xmlns:a16="http://schemas.microsoft.com/office/drawing/2014/main" id="{8DE6B1F0-D0A5-4111-8EB6-4BF2B1D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28775"/>
            <a:ext cx="34559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A5FB12-7A0C-4D34-BF1C-1564455455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pPr algn="ctr"/>
            <a:r>
              <a:rPr lang="es-ES" altLang="en-US" sz="6600">
                <a:latin typeface="Arial Unicode MS" pitchFamily="34" charset="-128"/>
              </a:rPr>
              <a:t>    </a:t>
            </a:r>
            <a:r>
              <a:rPr lang="es-ES" altLang="en-US">
                <a:latin typeface="Arial Unicode MS" pitchFamily="34" charset="-128"/>
              </a:rPr>
              <a:t>ME GUSTA</a:t>
            </a:r>
            <a:r>
              <a:rPr lang="es-ES" altLang="en-US" u="sng">
                <a:latin typeface="Arial Unicode MS" pitchFamily="34" charset="-128"/>
              </a:rPr>
              <a:t>N</a:t>
            </a:r>
            <a:r>
              <a:rPr lang="es-ES" altLang="en-US">
                <a:latin typeface="Arial Unicode MS" pitchFamily="34" charset="-128"/>
              </a:rPr>
              <a:t> …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7977283-33D5-42F4-AFCC-7252B9F5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s-ES" altLang="en-US">
                <a:latin typeface="Arial Unicode MS" pitchFamily="34" charset="-128"/>
              </a:rPr>
              <a:t>LOS GATOS</a:t>
            </a:r>
          </a:p>
        </p:txBody>
      </p:sp>
      <p:pic>
        <p:nvPicPr>
          <p:cNvPr id="54279" name="Picture 7">
            <a:extLst>
              <a:ext uri="{FF2B5EF4-FFF2-40B4-BE49-F238E27FC236}">
                <a16:creationId xmlns:a16="http://schemas.microsoft.com/office/drawing/2014/main" id="{450FB586-010A-4F01-B628-2BD090DF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5113338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>
            <a:extLst>
              <a:ext uri="{FF2B5EF4-FFF2-40B4-BE49-F238E27FC236}">
                <a16:creationId xmlns:a16="http://schemas.microsoft.com/office/drawing/2014/main" id="{1998C60F-468B-44D8-8628-51B103D0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51117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theme/theme1.xml><?xml version="1.0" encoding="utf-8"?>
<a:theme xmlns:a="http://schemas.openxmlformats.org/drawingml/2006/main" name="Capas de cristal">
  <a:themeElements>
    <a:clrScheme name="Capas de cristal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922</TotalTime>
  <Words>295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Times New Roman</vt:lpstr>
      <vt:lpstr>Wingdings</vt:lpstr>
      <vt:lpstr>Arial Unicode MS</vt:lpstr>
      <vt:lpstr>Capas de cristal</vt:lpstr>
      <vt:lpstr>PowerPoint Presentation</vt:lpstr>
      <vt:lpstr>    ME GUSTA …</vt:lpstr>
      <vt:lpstr>    ME GUSTA …</vt:lpstr>
      <vt:lpstr>    ME GUSTA …</vt:lpstr>
      <vt:lpstr>    ME GUSTA …</vt:lpstr>
      <vt:lpstr> MI EQUIPO FAVORITO ES …</vt:lpstr>
      <vt:lpstr>   NO ME GUSTA …</vt:lpstr>
      <vt:lpstr>    ME GUSTAN …</vt:lpstr>
      <vt:lpstr>    ME GUSTAN …</vt:lpstr>
      <vt:lpstr>   NO ME GUSTA …</vt:lpstr>
      <vt:lpstr>   NO ME GUSTAN …</vt:lpstr>
      <vt:lpstr>   NO ME GUSTAN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  A  TOD@S!</dc:title>
  <dc:creator>Agapito</dc:creator>
  <cp:lastModifiedBy> </cp:lastModifiedBy>
  <cp:revision>12</cp:revision>
  <dcterms:created xsi:type="dcterms:W3CDTF">2006-08-12T16:01:51Z</dcterms:created>
  <dcterms:modified xsi:type="dcterms:W3CDTF">2020-10-20T02:18:08Z</dcterms:modified>
</cp:coreProperties>
</file>